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2" r:id="rId5"/>
    <p:sldId id="258" r:id="rId6"/>
    <p:sldId id="259" r:id="rId7"/>
    <p:sldId id="261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4C9D9-14A2-4906-AFC5-5BA862921FAD}" v="26" dt="2019-11-19T16:01:25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164C9D9-14A2-4906-AFC5-5BA862921FAD}"/>
    <pc:docChg chg="modSld">
      <pc:chgData name="" userId="" providerId="" clId="Web-{B164C9D9-14A2-4906-AFC5-5BA862921FAD}" dt="2019-11-19T16:01:25.513" v="25" actId="20577"/>
      <pc:docMkLst>
        <pc:docMk/>
      </pc:docMkLst>
      <pc:sldChg chg="modSp">
        <pc:chgData name="" userId="" providerId="" clId="Web-{B164C9D9-14A2-4906-AFC5-5BA862921FAD}" dt="2019-11-19T16:01:25.513" v="24" actId="20577"/>
        <pc:sldMkLst>
          <pc:docMk/>
          <pc:sldMk cId="17623696" sldId="260"/>
        </pc:sldMkLst>
        <pc:spChg chg="mod">
          <ac:chgData name="" userId="" providerId="" clId="Web-{B164C9D9-14A2-4906-AFC5-5BA862921FAD}" dt="2019-11-19T16:01:25.513" v="24" actId="20577"/>
          <ac:spMkLst>
            <pc:docMk/>
            <pc:sldMk cId="17623696" sldId="26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tech.uark.edu/help_support/knowledge_base/mfa.php" TargetMode="External"/><Relationship Id="rId2" Type="http://schemas.openxmlformats.org/officeDocument/2006/relationships/hyperlink" Target="https://agritech.uark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gritech.uark.edu/help_support/knowledge_base/voip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AOS Meeting</a:t>
            </a:r>
            <a:br>
              <a:rPr lang="en-US" dirty="0"/>
            </a:br>
            <a:r>
              <a:rPr lang="en-US" sz="2700" dirty="0"/>
              <a:t>November 19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Technology: Technology Information</a:t>
            </a:r>
          </a:p>
        </p:txBody>
      </p:sp>
    </p:spTree>
    <p:extLst>
      <p:ext uri="{BB962C8B-B14F-4D97-AF65-F5344CB8AC3E}">
        <p14:creationId xmlns:p14="http://schemas.microsoft.com/office/powerpoint/2010/main" val="382550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Ready for Work Day, MFA, and the Microsoft unified collaboration platform</a:t>
            </a:r>
            <a:endParaRPr lang="en-US" dirty="0"/>
          </a:p>
        </p:txBody>
      </p:sp>
      <p:pic>
        <p:nvPicPr>
          <p:cNvPr id="1026" name="Picture 2" descr="Image result for michael scott quo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07" y="1783008"/>
            <a:ext cx="7952941" cy="444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3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Day: How does it Work?</a:t>
            </a:r>
          </a:p>
        </p:txBody>
      </p:sp>
      <p:pic>
        <p:nvPicPr>
          <p:cNvPr id="1026" name="Picture 2" descr="https://techcommunity.microsoft.com/t5/image/serverpage/image-id/46546i423E16E0BE40848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63" y="2019993"/>
            <a:ext cx="9139011" cy="39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4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Switching to Work 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276" y="2052116"/>
            <a:ext cx="9605863" cy="3997828"/>
          </a:xfrm>
        </p:spPr>
        <p:txBody>
          <a:bodyPr/>
          <a:lstStyle/>
          <a:p>
            <a:r>
              <a:rPr lang="en-US" dirty="0"/>
              <a:t>Defining Processes and Security Roles</a:t>
            </a:r>
          </a:p>
          <a:p>
            <a:r>
              <a:rPr lang="en-US" dirty="0"/>
              <a:t>Top Down View of Organization</a:t>
            </a:r>
          </a:p>
          <a:p>
            <a:r>
              <a:rPr lang="en-US" dirty="0"/>
              <a:t>Visualize Data More Effectively</a:t>
            </a:r>
          </a:p>
          <a:p>
            <a:r>
              <a:rPr lang="en-US" dirty="0"/>
              <a:t>Increase Organizational Efficiency</a:t>
            </a:r>
          </a:p>
          <a:p>
            <a:r>
              <a:rPr lang="en-US" dirty="0"/>
              <a:t>Project One: One </a:t>
            </a:r>
            <a:r>
              <a:rPr lang="en-US" strike="sngStrike" dirty="0"/>
              <a:t>ring</a:t>
            </a:r>
            <a:r>
              <a:rPr lang="en-US" dirty="0"/>
              <a:t> system to bind them all  </a:t>
            </a:r>
          </a:p>
        </p:txBody>
      </p:sp>
      <p:pic>
        <p:nvPicPr>
          <p:cNvPr id="2050" name="Picture 2" descr="https://www.workday.com/content/dam/web/en-us/images/screenshots/w33/img-plan-execute-analyze-2.jpg/jcr:content/renditions/cq5dam.xl.1920.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5" y="2070077"/>
            <a:ext cx="4003084" cy="40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3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5"/>
            <a:ext cx="7958331" cy="1926831"/>
          </a:xfrm>
        </p:spPr>
        <p:txBody>
          <a:bodyPr>
            <a:normAutofit/>
          </a:bodyPr>
          <a:lstStyle/>
          <a:p>
            <a:r>
              <a:rPr lang="en-US" dirty="0"/>
              <a:t>Everything You Wanted to Know About Multifactor Authentication (MFA) but Were Afraid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778" y="2252749"/>
            <a:ext cx="7796540" cy="408814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Why multifactor authentication?  Multifactor Authentication is just adding another layer to passwords much like your bank does now.  Passwords will no longer expire but you will have to use a second method with each log in.</a:t>
            </a:r>
          </a:p>
          <a:p>
            <a:r>
              <a:rPr lang="en-US" dirty="0"/>
              <a:t>What are the different ways it can be realized? Smart Phone Authenticator App, SMS text message number, secondary email account, and hardware token</a:t>
            </a:r>
          </a:p>
          <a:p>
            <a:r>
              <a:rPr lang="en-US" dirty="0"/>
              <a:t>What are the pros and cons of each method?  Authenticator is the easiest and fastest.  SMS text can also go to your phone but takes a little longer.  Secondary email also can work but do not have the same password.  The final way is a hardware token but that will likely cause issues when you need to log in elsewhere and the expense will have to be paid by department.</a:t>
            </a:r>
          </a:p>
          <a:p>
            <a:r>
              <a:rPr lang="en-US" dirty="0"/>
              <a:t>Who will have to do it?  Everyone.  This does not make you eligible for a cell phone reimbursement per the UA System office.  It also has no affect on </a:t>
            </a:r>
            <a:r>
              <a:rPr lang="en-US" dirty="0" smtClean="0"/>
              <a:t>FOIA </a:t>
            </a:r>
            <a:r>
              <a:rPr lang="en-US" dirty="0"/>
              <a:t>status of your personal phone.</a:t>
            </a:r>
          </a:p>
          <a:p>
            <a:r>
              <a:rPr lang="en-US" dirty="0"/>
              <a:t>How do I get help as I go through the process? </a:t>
            </a:r>
            <a:r>
              <a:rPr lang="en-US" dirty="0">
                <a:hlinkClick r:id="rId2"/>
              </a:rPr>
              <a:t>https://agritech.uark.edu/</a:t>
            </a:r>
            <a:endParaRPr lang="en-US" dirty="0"/>
          </a:p>
          <a:p>
            <a:r>
              <a:rPr lang="en-US" dirty="0">
                <a:hlinkClick r:id="rId3"/>
              </a:rPr>
              <a:t>https://agritech.uark.edu/help_support/knowledge_base/mfa.php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2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Single Sign On (SSO)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Microsoft Single Sign On (SSO)?</a:t>
            </a:r>
          </a:p>
          <a:p>
            <a:r>
              <a:rPr lang="en-US" dirty="0"/>
              <a:t>What does it look like?</a:t>
            </a:r>
          </a:p>
          <a:p>
            <a:r>
              <a:rPr lang="en-US" dirty="0"/>
              <a:t>How will I change sign on </a:t>
            </a:r>
            <a:r>
              <a:rPr lang="en-US" dirty="0" smtClean="0"/>
              <a:t>credentials?</a:t>
            </a:r>
            <a:endParaRPr lang="en-US" dirty="0"/>
          </a:p>
          <a:p>
            <a:r>
              <a:rPr lang="en-US" dirty="0"/>
              <a:t>What does a B2B relationship mean?</a:t>
            </a:r>
          </a:p>
        </p:txBody>
      </p:sp>
    </p:spTree>
    <p:extLst>
      <p:ext uri="{BB962C8B-B14F-4D97-AF65-F5344CB8AC3E}">
        <p14:creationId xmlns:p14="http://schemas.microsoft.com/office/powerpoint/2010/main" val="206869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Sign On Interface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036" y="1393163"/>
            <a:ext cx="9912328" cy="49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VoIP: How Does It Work and What Does It Cost?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599" y="2052116"/>
            <a:ext cx="7796540" cy="4373622"/>
          </a:xfrm>
        </p:spPr>
        <p:txBody>
          <a:bodyPr>
            <a:normAutofit fontScale="85000" lnSpcReduction="10000"/>
          </a:bodyPr>
          <a:lstStyle/>
          <a:p>
            <a:pPr marL="344170" indent="-344170"/>
            <a:r>
              <a:rPr lang="en-US" dirty="0"/>
              <a:t>Phone Cost: approximately $200 one time cost, conference phone systems are approx. $800 but will work with Microsoft Teams and Zoom</a:t>
            </a:r>
            <a:endParaRPr lang="en-US"/>
          </a:p>
          <a:p>
            <a:pPr marL="344170" indent="-344170"/>
            <a:r>
              <a:rPr lang="en-US" dirty="0"/>
              <a:t>Plan Cost: $9.00 a month</a:t>
            </a:r>
            <a:endParaRPr lang="en-US" dirty="0">
              <a:cs typeface="Arial" panose="020B0604020202020204"/>
            </a:endParaRPr>
          </a:p>
          <a:p>
            <a:pPr marL="908050" lvl="1" indent="-457200">
              <a:buFont typeface="+mj-lt"/>
              <a:buAutoNum type="arabicPeriod"/>
            </a:pPr>
            <a:r>
              <a:rPr lang="en-US" dirty="0"/>
              <a:t>Minutes, Call Regions, and International Calls: </a:t>
            </a:r>
          </a:p>
          <a:p>
            <a:pPr marL="908050" lvl="1" indent="-457200">
              <a:buFont typeface="+mj-lt"/>
              <a:buAutoNum type="arabicPeriod"/>
            </a:pPr>
            <a:r>
              <a:rPr lang="en-US" dirty="0"/>
              <a:t>Each user gets 120 minutes per month that is in a shared pool of all users.  Conference call in numbers for Teams will be an extra charge. </a:t>
            </a:r>
          </a:p>
          <a:p>
            <a:pPr marL="908050" lvl="1" indent="-457200">
              <a:buFont typeface="+mj-lt"/>
              <a:buAutoNum type="arabicPeriod"/>
            </a:pPr>
            <a:r>
              <a:rPr lang="en-US" dirty="0"/>
              <a:t> You can call anywhere in U.S. including Alaska, Hawaii, and Puerto Rico.</a:t>
            </a:r>
            <a:endParaRPr lang="en-US" dirty="0">
              <a:cs typeface="Arial"/>
            </a:endParaRPr>
          </a:p>
          <a:p>
            <a:pPr marL="908050" lvl="1" indent="-457200">
              <a:buFont typeface="+mj-lt"/>
              <a:buAutoNum type="arabicPeriod"/>
            </a:pPr>
            <a:r>
              <a:rPr lang="en-US" dirty="0"/>
              <a:t>International calling is not included but can be added as needed.  International video conferencing is included.</a:t>
            </a:r>
          </a:p>
          <a:p>
            <a:pPr marL="908050" lvl="1" indent="-457200">
              <a:buFont typeface="+mj-lt"/>
              <a:buAutoNum type="arabicPeriod"/>
            </a:pPr>
            <a:r>
              <a:rPr lang="en-US" dirty="0"/>
              <a:t>For more information: </a:t>
            </a:r>
            <a:r>
              <a:rPr lang="en-US" dirty="0">
                <a:hlinkClick r:id="rId2"/>
              </a:rPr>
              <a:t>https://agritech.uark.edu/help_support/knowledge_base/voip.php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28" y="1280771"/>
            <a:ext cx="8658711" cy="5577229"/>
          </a:xfrm>
        </p:spPr>
      </p:pic>
    </p:spTree>
    <p:extLst>
      <p:ext uri="{BB962C8B-B14F-4D97-AF65-F5344CB8AC3E}">
        <p14:creationId xmlns:p14="http://schemas.microsoft.com/office/powerpoint/2010/main" val="1892764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321</TotalTime>
  <Words>405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Madison</vt:lpstr>
      <vt:lpstr>AOS Meeting November 19 2019</vt:lpstr>
      <vt:lpstr>Getting Ready for Work Day, MFA, and the Microsoft unified collaboration platform</vt:lpstr>
      <vt:lpstr>Work Day: How does it Work?</vt:lpstr>
      <vt:lpstr>Why Are We Switching to Work Day?</vt:lpstr>
      <vt:lpstr>Everything You Wanted to Know About Multifactor Authentication (MFA) but Were Afraid to Ask</vt:lpstr>
      <vt:lpstr>Microsoft Single Sign On (SSO)</vt:lpstr>
      <vt:lpstr>Single Sign On Interface</vt:lpstr>
      <vt:lpstr>VoIP: How Does It Work and What Does It Cost?</vt:lpstr>
      <vt:lpstr>In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AOS Meeting November 19 2019</dc:title>
  <dc:creator>J. Elijah Hanson</dc:creator>
  <cp:lastModifiedBy>J. Elijah Hanson</cp:lastModifiedBy>
  <cp:revision>21</cp:revision>
  <dcterms:created xsi:type="dcterms:W3CDTF">2019-11-19T14:03:49Z</dcterms:created>
  <dcterms:modified xsi:type="dcterms:W3CDTF">2019-11-19T22:03:38Z</dcterms:modified>
</cp:coreProperties>
</file>