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4"/>
    <p:sldMasterId id="2147483688" r:id="rId5"/>
    <p:sldMasterId id="2147483682" r:id="rId6"/>
    <p:sldMasterId id="2147483648" r:id="rId7"/>
    <p:sldMasterId id="2147483783" r:id="rId8"/>
    <p:sldMasterId id="2147483822" r:id="rId9"/>
  </p:sldMasterIdLst>
  <p:notesMasterIdLst>
    <p:notesMasterId r:id="rId31"/>
  </p:notesMasterIdLst>
  <p:handoutMasterIdLst>
    <p:handoutMasterId r:id="rId32"/>
  </p:handoutMasterIdLst>
  <p:sldIdLst>
    <p:sldId id="256" r:id="rId10"/>
    <p:sldId id="845" r:id="rId11"/>
    <p:sldId id="846" r:id="rId12"/>
    <p:sldId id="837" r:id="rId13"/>
    <p:sldId id="280" r:id="rId14"/>
    <p:sldId id="295" r:id="rId15"/>
    <p:sldId id="820" r:id="rId16"/>
    <p:sldId id="808" r:id="rId17"/>
    <p:sldId id="833" r:id="rId18"/>
    <p:sldId id="838" r:id="rId19"/>
    <p:sldId id="834" r:id="rId20"/>
    <p:sldId id="839" r:id="rId21"/>
    <p:sldId id="841" r:id="rId22"/>
    <p:sldId id="842" r:id="rId23"/>
    <p:sldId id="843" r:id="rId24"/>
    <p:sldId id="836" r:id="rId25"/>
    <p:sldId id="849" r:id="rId26"/>
    <p:sldId id="848" r:id="rId27"/>
    <p:sldId id="847" r:id="rId28"/>
    <p:sldId id="315" r:id="rId29"/>
    <p:sldId id="2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Agenda" id="{54503859-15DB-4F97-97F2-669CDDF66305}">
          <p14:sldIdLst>
            <p14:sldId id="256"/>
          </p14:sldIdLst>
        </p14:section>
        <p14:section name="Content" id="{326E24A9-9825-46F2-A98D-ED4A9236B497}">
          <p14:sldIdLst>
            <p14:sldId id="845"/>
            <p14:sldId id="846"/>
            <p14:sldId id="837"/>
            <p14:sldId id="280"/>
            <p14:sldId id="295"/>
            <p14:sldId id="820"/>
            <p14:sldId id="808"/>
            <p14:sldId id="833"/>
            <p14:sldId id="838"/>
            <p14:sldId id="834"/>
            <p14:sldId id="839"/>
            <p14:sldId id="841"/>
            <p14:sldId id="842"/>
            <p14:sldId id="843"/>
            <p14:sldId id="836"/>
            <p14:sldId id="849"/>
            <p14:sldId id="848"/>
            <p14:sldId id="847"/>
          </p14:sldIdLst>
        </p14:section>
        <p14:section name="Q&amp;A" id="{F4C5A57B-51FA-4864-8FAC-2B0259537A2E}">
          <p14:sldIdLst>
            <p14:sldId id="315"/>
          </p14:sldIdLst>
        </p14:section>
        <p14:section name="End" id="{3A732A3F-CF95-4FC1-81DB-0BCDDD33C48A}">
          <p14:sldIdLst>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070"/>
    <a:srgbClr val="3A3A3A"/>
    <a:srgbClr val="9D2235"/>
    <a:srgbClr val="009999"/>
    <a:srgbClr val="FFC000"/>
    <a:srgbClr val="BCBCB9"/>
    <a:srgbClr val="919090"/>
    <a:srgbClr val="3A3838"/>
    <a:srgbClr val="86BC2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B76ED-8116-944D-990F-D9D8AF2D2674}" v="5" dt="2019-08-01T20:43:24.374"/>
    <p1510:client id="{ACD9D7EE-35A7-2AC3-5BF2-1446E91C3561}" v="3" dt="2019-09-18T18:39:52.399"/>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87975"/>
  </p:normalViewPr>
  <p:slideViewPr>
    <p:cSldViewPr snapToGrid="0" snapToObjects="1">
      <p:cViewPr varScale="1">
        <p:scale>
          <a:sx n="81" d="100"/>
          <a:sy n="81" d="100"/>
        </p:scale>
        <p:origin x="246" y="9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Higgins" userId="S::shiggins@uasys.edu::6fdb649d-7380-4a05-8f57-97dabc5f7215" providerId="AD" clId="Web-{1137218A-F5A0-5809-E1CD-F1F12C04176B}"/>
    <pc:docChg chg="modSld">
      <pc:chgData name="Samantha Higgins" userId="S::shiggins@uasys.edu::6fdb649d-7380-4a05-8f57-97dabc5f7215" providerId="AD" clId="Web-{1137218A-F5A0-5809-E1CD-F1F12C04176B}" dt="2019-08-28T20:22:56.688" v="37"/>
      <pc:docMkLst>
        <pc:docMk/>
      </pc:docMkLst>
      <pc:sldChg chg="modSp">
        <pc:chgData name="Samantha Higgins" userId="S::shiggins@uasys.edu::6fdb649d-7380-4a05-8f57-97dabc5f7215" providerId="AD" clId="Web-{1137218A-F5A0-5809-E1CD-F1F12C04176B}" dt="2019-08-28T20:22:56.688" v="37"/>
        <pc:sldMkLst>
          <pc:docMk/>
          <pc:sldMk cId="2299888954" sldId="834"/>
        </pc:sldMkLst>
        <pc:graphicFrameChg chg="mod modGraphic">
          <ac:chgData name="Samantha Higgins" userId="S::shiggins@uasys.edu::6fdb649d-7380-4a05-8f57-97dabc5f7215" providerId="AD" clId="Web-{1137218A-F5A0-5809-E1CD-F1F12C04176B}" dt="2019-08-28T20:22:56.688" v="37"/>
          <ac:graphicFrameMkLst>
            <pc:docMk/>
            <pc:sldMk cId="2299888954" sldId="834"/>
            <ac:graphicFrameMk id="7" creationId="{6E99A194-169E-C24D-92A0-32BFEF0992F6}"/>
          </ac:graphicFrameMkLst>
        </pc:graphicFrameChg>
      </pc:sldChg>
    </pc:docChg>
  </pc:docChgLst>
  <pc:docChgLst>
    <pc:chgData name="Samantha Higgins" userId="S::shiggins@uasys.edu::6fdb649d-7380-4a05-8f57-97dabc5f7215" providerId="AD" clId="Web-{0EEE2F70-097A-055A-1768-59BEE6116C4E}"/>
    <pc:docChg chg="addSld modSld modSection">
      <pc:chgData name="Samantha Higgins" userId="S::shiggins@uasys.edu::6fdb649d-7380-4a05-8f57-97dabc5f7215" providerId="AD" clId="Web-{0EEE2F70-097A-055A-1768-59BEE6116C4E}" dt="2019-08-06T15:54:17.006" v="22" actId="20577"/>
      <pc:docMkLst>
        <pc:docMk/>
      </pc:docMkLst>
      <pc:sldChg chg="addSp modSp new">
        <pc:chgData name="Samantha Higgins" userId="S::shiggins@uasys.edu::6fdb649d-7380-4a05-8f57-97dabc5f7215" providerId="AD" clId="Web-{0EEE2F70-097A-055A-1768-59BEE6116C4E}" dt="2019-08-06T15:54:17.006" v="21" actId="20577"/>
        <pc:sldMkLst>
          <pc:docMk/>
          <pc:sldMk cId="2684538610" sldId="838"/>
        </pc:sldMkLst>
        <pc:spChg chg="mod">
          <ac:chgData name="Samantha Higgins" userId="S::shiggins@uasys.edu::6fdb649d-7380-4a05-8f57-97dabc5f7215" providerId="AD" clId="Web-{0EEE2F70-097A-055A-1768-59BEE6116C4E}" dt="2019-08-06T15:54:17.006" v="21" actId="20577"/>
          <ac:spMkLst>
            <pc:docMk/>
            <pc:sldMk cId="2684538610" sldId="838"/>
            <ac:spMk id="3" creationId="{95762E00-174C-4291-9690-EA7D81191FA0}"/>
          </ac:spMkLst>
        </pc:spChg>
        <pc:picChg chg="add mod">
          <ac:chgData name="Samantha Higgins" userId="S::shiggins@uasys.edu::6fdb649d-7380-4a05-8f57-97dabc5f7215" providerId="AD" clId="Web-{0EEE2F70-097A-055A-1768-59BEE6116C4E}" dt="2019-08-06T15:54:09.522" v="6" actId="1076"/>
          <ac:picMkLst>
            <pc:docMk/>
            <pc:sldMk cId="2684538610" sldId="838"/>
            <ac:picMk id="4" creationId="{6D53AF54-C635-4E3A-98F9-1AC9CC596FF8}"/>
          </ac:picMkLst>
        </pc:picChg>
      </pc:sldChg>
    </pc:docChg>
  </pc:docChgLst>
  <pc:docChgLst>
    <pc:chgData name="Samantha Higgins" userId="6fdb649d-7380-4a05-8f57-97dabc5f7215" providerId="ADAL" clId="{1DEB76ED-8116-944D-990F-D9D8AF2D2674}"/>
    <pc:docChg chg="custSel modSld sldOrd">
      <pc:chgData name="Samantha Higgins" userId="6fdb649d-7380-4a05-8f57-97dabc5f7215" providerId="ADAL" clId="{1DEB76ED-8116-944D-990F-D9D8AF2D2674}" dt="2019-08-01T20:43:24.374" v="76"/>
      <pc:docMkLst>
        <pc:docMk/>
      </pc:docMkLst>
      <pc:sldChg chg="modSp ord">
        <pc:chgData name="Samantha Higgins" userId="6fdb649d-7380-4a05-8f57-97dabc5f7215" providerId="ADAL" clId="{1DEB76ED-8116-944D-990F-D9D8AF2D2674}" dt="2019-08-01T20:43:24.374" v="76"/>
        <pc:sldMkLst>
          <pc:docMk/>
          <pc:sldMk cId="4251245121" sldId="280"/>
        </pc:sldMkLst>
        <pc:spChg chg="mod">
          <ac:chgData name="Samantha Higgins" userId="6fdb649d-7380-4a05-8f57-97dabc5f7215" providerId="ADAL" clId="{1DEB76ED-8116-944D-990F-D9D8AF2D2674}" dt="2019-07-30T16:35:25.557" v="72" actId="1076"/>
          <ac:spMkLst>
            <pc:docMk/>
            <pc:sldMk cId="4251245121" sldId="280"/>
            <ac:spMk id="3" creationId="{A0F4BA24-246F-6D49-BE78-174F2FE765C9}"/>
          </ac:spMkLst>
        </pc:spChg>
        <pc:picChg chg="mod">
          <ac:chgData name="Samantha Higgins" userId="6fdb649d-7380-4a05-8f57-97dabc5f7215" providerId="ADAL" clId="{1DEB76ED-8116-944D-990F-D9D8AF2D2674}" dt="2019-07-30T16:35:22.302" v="71" actId="1076"/>
          <ac:picMkLst>
            <pc:docMk/>
            <pc:sldMk cId="4251245121" sldId="280"/>
            <ac:picMk id="14" creationId="{88D849B7-46D5-834A-83EF-630E34634250}"/>
          </ac:picMkLst>
        </pc:picChg>
      </pc:sldChg>
      <pc:sldChg chg="modSp">
        <pc:chgData name="Samantha Higgins" userId="6fdb649d-7380-4a05-8f57-97dabc5f7215" providerId="ADAL" clId="{1DEB76ED-8116-944D-990F-D9D8AF2D2674}" dt="2019-07-30T16:34:51.664" v="68" actId="20577"/>
        <pc:sldMkLst>
          <pc:docMk/>
          <pc:sldMk cId="2299888954" sldId="834"/>
        </pc:sldMkLst>
        <pc:graphicFrameChg chg="mod modGraphic">
          <ac:chgData name="Samantha Higgins" userId="6fdb649d-7380-4a05-8f57-97dabc5f7215" providerId="ADAL" clId="{1DEB76ED-8116-944D-990F-D9D8AF2D2674}" dt="2019-07-30T16:34:51.664" v="68" actId="20577"/>
          <ac:graphicFrameMkLst>
            <pc:docMk/>
            <pc:sldMk cId="2299888954" sldId="834"/>
            <ac:graphicFrameMk id="7" creationId="{6E99A194-169E-C24D-92A0-32BFEF0992F6}"/>
          </ac:graphicFrameMkLst>
        </pc:graphicFrameChg>
      </pc:sldChg>
      <pc:sldChg chg="addSp delSp modSp delAnim modAnim">
        <pc:chgData name="Samantha Higgins" userId="6fdb649d-7380-4a05-8f57-97dabc5f7215" providerId="ADAL" clId="{1DEB76ED-8116-944D-990F-D9D8AF2D2674}" dt="2019-08-01T20:43:03.468" v="74"/>
        <pc:sldMkLst>
          <pc:docMk/>
          <pc:sldMk cId="3001215249" sldId="837"/>
        </pc:sldMkLst>
        <pc:picChg chg="del">
          <ac:chgData name="Samantha Higgins" userId="6fdb649d-7380-4a05-8f57-97dabc5f7215" providerId="ADAL" clId="{1DEB76ED-8116-944D-990F-D9D8AF2D2674}" dt="2019-08-01T20:42:59.409" v="73" actId="478"/>
          <ac:picMkLst>
            <pc:docMk/>
            <pc:sldMk cId="3001215249" sldId="837"/>
            <ac:picMk id="6" creationId="{C0D7AA59-3A17-564C-AF5C-B5B7C00CAC7A}"/>
          </ac:picMkLst>
        </pc:picChg>
        <pc:picChg chg="add mod">
          <ac:chgData name="Samantha Higgins" userId="6fdb649d-7380-4a05-8f57-97dabc5f7215" providerId="ADAL" clId="{1DEB76ED-8116-944D-990F-D9D8AF2D2674}" dt="2019-08-01T20:43:03.468" v="74"/>
          <ac:picMkLst>
            <pc:docMk/>
            <pc:sldMk cId="3001215249" sldId="837"/>
            <ac:picMk id="7" creationId="{D4C69E82-EC8B-5544-91B6-9D50601421A5}"/>
          </ac:picMkLst>
        </pc:picChg>
      </pc:sldChg>
    </pc:docChg>
  </pc:docChgLst>
  <pc:docChgLst>
    <pc:chgData name="Paige Newell" userId="S::plnewell_ualr.edu#ext#@uasys0.onmicrosoft.com::9d219bfc-4527-473c-868d-de44169bc8b8" providerId="AD" clId="Web-{ACD9D7EE-35A7-2AC3-5BF2-1446E91C3561}"/>
    <pc:docChg chg="modSld">
      <pc:chgData name="Paige Newell" userId="S::plnewell_ualr.edu#ext#@uasys0.onmicrosoft.com::9d219bfc-4527-473c-868d-de44169bc8b8" providerId="AD" clId="Web-{ACD9D7EE-35A7-2AC3-5BF2-1446E91C3561}" dt="2019-09-18T18:39:52.399" v="2" actId="20577"/>
      <pc:docMkLst>
        <pc:docMk/>
      </pc:docMkLst>
      <pc:sldChg chg="modSp">
        <pc:chgData name="Paige Newell" userId="S::plnewell_ualr.edu#ext#@uasys0.onmicrosoft.com::9d219bfc-4527-473c-868d-de44169bc8b8" providerId="AD" clId="Web-{ACD9D7EE-35A7-2AC3-5BF2-1446E91C3561}" dt="2019-09-18T18:39:51.665" v="0" actId="20577"/>
        <pc:sldMkLst>
          <pc:docMk/>
          <pc:sldMk cId="4251245121" sldId="280"/>
        </pc:sldMkLst>
        <pc:spChg chg="mod">
          <ac:chgData name="Paige Newell" userId="S::plnewell_ualr.edu#ext#@uasys0.onmicrosoft.com::9d219bfc-4527-473c-868d-de44169bc8b8" providerId="AD" clId="Web-{ACD9D7EE-35A7-2AC3-5BF2-1446E91C3561}" dt="2019-09-18T18:39:51.665" v="0" actId="20577"/>
          <ac:spMkLst>
            <pc:docMk/>
            <pc:sldMk cId="4251245121" sldId="280"/>
            <ac:spMk id="2" creationId="{B3C95CE9-4EA5-5B4B-BE60-EDEA1A68B6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8B3B01-1ADD-D546-828A-E7643C5118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902AB3-8704-4F42-9968-1D926BEF20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7CA0B4-19E0-654D-B753-04C5A6539E78}" type="datetimeFigureOut">
              <a:rPr lang="en-US" smtClean="0"/>
              <a:t>11/18/2019</a:t>
            </a:fld>
            <a:endParaRPr lang="en-US"/>
          </a:p>
        </p:txBody>
      </p:sp>
      <p:sp>
        <p:nvSpPr>
          <p:cNvPr id="4" name="Footer Placeholder 3">
            <a:extLst>
              <a:ext uri="{FF2B5EF4-FFF2-40B4-BE49-F238E27FC236}">
                <a16:creationId xmlns:a16="http://schemas.microsoft.com/office/drawing/2014/main" id="{7A90A0B0-8EC0-FE42-90A2-612A2C28CF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6C741E-3214-4CD2-903D-F86BD50F40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52071A-DD9F-44BF-9BEC-BD422724B83E}" type="slidenum">
              <a:rPr lang="en-US" smtClean="0"/>
              <a:t>‹#›</a:t>
            </a:fld>
            <a:endParaRPr lang="en-US"/>
          </a:p>
        </p:txBody>
      </p:sp>
    </p:spTree>
    <p:extLst>
      <p:ext uri="{BB962C8B-B14F-4D97-AF65-F5344CB8AC3E}">
        <p14:creationId xmlns:p14="http://schemas.microsoft.com/office/powerpoint/2010/main" val="4111929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5E30-7888-E948-BC81-CF48E64E8ED0}" type="datetimeFigureOut">
              <a:rPr lang="en-US" smtClean="0"/>
              <a:t>11/18/2019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A625A-C8B0-3240-80B4-C728B7E27D3A}" type="slidenum">
              <a:rPr lang="en-US" smtClean="0"/>
              <a:t>‹#›</a:t>
            </a:fld>
            <a:endParaRPr lang="en-US"/>
          </a:p>
        </p:txBody>
      </p:sp>
    </p:spTree>
    <p:extLst>
      <p:ext uri="{BB962C8B-B14F-4D97-AF65-F5344CB8AC3E}">
        <p14:creationId xmlns:p14="http://schemas.microsoft.com/office/powerpoint/2010/main" val="346077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this presentation is to provide a short overview of Project One</a:t>
            </a:r>
          </a:p>
        </p:txBody>
      </p:sp>
      <p:sp>
        <p:nvSpPr>
          <p:cNvPr id="4" name="Slide Number Placeholder 3"/>
          <p:cNvSpPr>
            <a:spLocks noGrp="1"/>
          </p:cNvSpPr>
          <p:nvPr>
            <p:ph type="sldNum" sz="quarter" idx="5"/>
          </p:nvPr>
        </p:nvSpPr>
        <p:spPr/>
        <p:txBody>
          <a:bodyPr/>
          <a:lstStyle/>
          <a:p>
            <a:fld id="{9DAA625A-C8B0-3240-80B4-C728B7E27D3A}" type="slidenum">
              <a:rPr lang="en-US" smtClean="0"/>
              <a:t>1</a:t>
            </a:fld>
            <a:endParaRPr lang="en-US"/>
          </a:p>
        </p:txBody>
      </p:sp>
    </p:spTree>
    <p:extLst>
      <p:ext uri="{BB962C8B-B14F-4D97-AF65-F5344CB8AC3E}">
        <p14:creationId xmlns:p14="http://schemas.microsoft.com/office/powerpoint/2010/main" val="2814383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Change Champions, other individuals on campus have been involved with the project thus far. Subject Matter Experts, or SMEs, from the functional areas have been helping design the business processes. The Project Coordinators have a direct line to the Project Director and make sure the right people on their campuses are being included in the process. </a:t>
            </a:r>
          </a:p>
        </p:txBody>
      </p:sp>
      <p:sp>
        <p:nvSpPr>
          <p:cNvPr id="4" name="Slide Number Placeholder 3"/>
          <p:cNvSpPr>
            <a:spLocks noGrp="1"/>
          </p:cNvSpPr>
          <p:nvPr>
            <p:ph type="sldNum" sz="quarter" idx="5"/>
          </p:nvPr>
        </p:nvSpPr>
        <p:spPr/>
        <p:txBody>
          <a:bodyPr/>
          <a:lstStyle/>
          <a:p>
            <a:fld id="{9DAA625A-C8B0-3240-80B4-C728B7E27D3A}" type="slidenum">
              <a:rPr lang="en-US" smtClean="0"/>
              <a:t>11</a:t>
            </a:fld>
            <a:endParaRPr lang="en-US"/>
          </a:p>
        </p:txBody>
      </p:sp>
    </p:spTree>
    <p:extLst>
      <p:ext uri="{BB962C8B-B14F-4D97-AF65-F5344CB8AC3E}">
        <p14:creationId xmlns:p14="http://schemas.microsoft.com/office/powerpoint/2010/main" val="1273376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A625A-C8B0-3240-80B4-C728B7E27D3A}" type="slidenum">
              <a:rPr lang="en-US" smtClean="0"/>
              <a:t>12</a:t>
            </a:fld>
            <a:endParaRPr lang="en-US"/>
          </a:p>
        </p:txBody>
      </p:sp>
    </p:spTree>
    <p:extLst>
      <p:ext uri="{BB962C8B-B14F-4D97-AF65-F5344CB8AC3E}">
        <p14:creationId xmlns:p14="http://schemas.microsoft.com/office/powerpoint/2010/main" val="1639420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background about the project can be found at </a:t>
            </a:r>
            <a:r>
              <a:rPr lang="en-US" err="1"/>
              <a:t>projectone.uasys.edu</a:t>
            </a:r>
            <a:r>
              <a:rPr lang="en-US"/>
              <a:t>. This page will also be kept up-to-date with project progress and houses many FAQs. </a:t>
            </a:r>
          </a:p>
        </p:txBody>
      </p:sp>
      <p:sp>
        <p:nvSpPr>
          <p:cNvPr id="4" name="Slide Number Placeholder 3"/>
          <p:cNvSpPr>
            <a:spLocks noGrp="1"/>
          </p:cNvSpPr>
          <p:nvPr>
            <p:ph type="sldNum" sz="quarter" idx="5"/>
          </p:nvPr>
        </p:nvSpPr>
        <p:spPr/>
        <p:txBody>
          <a:bodyPr/>
          <a:lstStyle/>
          <a:p>
            <a:fld id="{9DAA625A-C8B0-3240-80B4-C728B7E27D3A}" type="slidenum">
              <a:rPr lang="en-US" smtClean="0"/>
              <a:t>16</a:t>
            </a:fld>
            <a:endParaRPr lang="en-US"/>
          </a:p>
        </p:txBody>
      </p:sp>
    </p:spTree>
    <p:extLst>
      <p:ext uri="{BB962C8B-B14F-4D97-AF65-F5344CB8AC3E}">
        <p14:creationId xmlns:p14="http://schemas.microsoft.com/office/powerpoint/2010/main" val="1360360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background about the project can be found at </a:t>
            </a:r>
            <a:r>
              <a:rPr lang="en-US" err="1"/>
              <a:t>projectone.uasys.edu</a:t>
            </a:r>
            <a:r>
              <a:rPr lang="en-US"/>
              <a:t>. This page will also be kept up-to-date with project progress and houses many FAQs. </a:t>
            </a:r>
          </a:p>
        </p:txBody>
      </p:sp>
      <p:sp>
        <p:nvSpPr>
          <p:cNvPr id="4" name="Slide Number Placeholder 3"/>
          <p:cNvSpPr>
            <a:spLocks noGrp="1"/>
          </p:cNvSpPr>
          <p:nvPr>
            <p:ph type="sldNum" sz="quarter" idx="5"/>
          </p:nvPr>
        </p:nvSpPr>
        <p:spPr/>
        <p:txBody>
          <a:bodyPr/>
          <a:lstStyle/>
          <a:p>
            <a:fld id="{9DAA625A-C8B0-3240-80B4-C728B7E27D3A}" type="slidenum">
              <a:rPr lang="en-US" smtClean="0"/>
              <a:t>17</a:t>
            </a:fld>
            <a:endParaRPr lang="en-US"/>
          </a:p>
        </p:txBody>
      </p:sp>
    </p:spTree>
    <p:extLst>
      <p:ext uri="{BB962C8B-B14F-4D97-AF65-F5344CB8AC3E}">
        <p14:creationId xmlns:p14="http://schemas.microsoft.com/office/powerpoint/2010/main" val="4154687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background about the project can be found at </a:t>
            </a:r>
            <a:r>
              <a:rPr lang="en-US" err="1"/>
              <a:t>projectone.uasys.edu</a:t>
            </a:r>
            <a:r>
              <a:rPr lang="en-US"/>
              <a:t>. This page will also be kept up-to-date with project progress and houses many FAQs. </a:t>
            </a:r>
          </a:p>
        </p:txBody>
      </p:sp>
      <p:sp>
        <p:nvSpPr>
          <p:cNvPr id="4" name="Slide Number Placeholder 3"/>
          <p:cNvSpPr>
            <a:spLocks noGrp="1"/>
          </p:cNvSpPr>
          <p:nvPr>
            <p:ph type="sldNum" sz="quarter" idx="5"/>
          </p:nvPr>
        </p:nvSpPr>
        <p:spPr/>
        <p:txBody>
          <a:bodyPr/>
          <a:lstStyle/>
          <a:p>
            <a:fld id="{9DAA625A-C8B0-3240-80B4-C728B7E27D3A}" type="slidenum">
              <a:rPr lang="en-US" smtClean="0"/>
              <a:t>18</a:t>
            </a:fld>
            <a:endParaRPr lang="en-US"/>
          </a:p>
        </p:txBody>
      </p:sp>
    </p:spTree>
    <p:extLst>
      <p:ext uri="{BB962C8B-B14F-4D97-AF65-F5344CB8AC3E}">
        <p14:creationId xmlns:p14="http://schemas.microsoft.com/office/powerpoint/2010/main" val="2568638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background about the project can be found at </a:t>
            </a:r>
            <a:r>
              <a:rPr lang="en-US" err="1"/>
              <a:t>projectone.uasys.edu</a:t>
            </a:r>
            <a:r>
              <a:rPr lang="en-US"/>
              <a:t>. This page will also be kept up-to-date with project progress and houses many FAQs. </a:t>
            </a:r>
          </a:p>
        </p:txBody>
      </p:sp>
      <p:sp>
        <p:nvSpPr>
          <p:cNvPr id="4" name="Slide Number Placeholder 3"/>
          <p:cNvSpPr>
            <a:spLocks noGrp="1"/>
          </p:cNvSpPr>
          <p:nvPr>
            <p:ph type="sldNum" sz="quarter" idx="5"/>
          </p:nvPr>
        </p:nvSpPr>
        <p:spPr/>
        <p:txBody>
          <a:bodyPr/>
          <a:lstStyle/>
          <a:p>
            <a:fld id="{9DAA625A-C8B0-3240-80B4-C728B7E27D3A}" type="slidenum">
              <a:rPr lang="en-US" smtClean="0"/>
              <a:t>19</a:t>
            </a:fld>
            <a:endParaRPr lang="en-US"/>
          </a:p>
        </p:txBody>
      </p:sp>
    </p:spTree>
    <p:extLst>
      <p:ext uri="{BB962C8B-B14F-4D97-AF65-F5344CB8AC3E}">
        <p14:creationId xmlns:p14="http://schemas.microsoft.com/office/powerpoint/2010/main" val="20284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UA System will be migrating from many different current states to one future state for HR, Finance, and eventually Student. Many legacy systems are at the end of their usable life, and having all institutions on the same system will allow for better reporting and sharing of resources. All UA Systems will transition to using Workday.</a:t>
            </a:r>
          </a:p>
        </p:txBody>
      </p:sp>
      <p:sp>
        <p:nvSpPr>
          <p:cNvPr id="4" name="Slide Number Placeholder 3"/>
          <p:cNvSpPr>
            <a:spLocks noGrp="1"/>
          </p:cNvSpPr>
          <p:nvPr>
            <p:ph type="sldNum" sz="quarter" idx="5"/>
          </p:nvPr>
        </p:nvSpPr>
        <p:spPr/>
        <p:txBody>
          <a:bodyPr/>
          <a:lstStyle/>
          <a:p>
            <a:fld id="{9DAA625A-C8B0-3240-80B4-C728B7E27D3A}" type="slidenum">
              <a:rPr lang="en-US" smtClean="0"/>
              <a:t>2</a:t>
            </a:fld>
            <a:endParaRPr lang="en-US"/>
          </a:p>
        </p:txBody>
      </p:sp>
    </p:spTree>
    <p:extLst>
      <p:ext uri="{BB962C8B-B14F-4D97-AF65-F5344CB8AC3E}">
        <p14:creationId xmlns:p14="http://schemas.microsoft.com/office/powerpoint/2010/main" val="58277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UA System will be migrating from many different current states to one future state for HR, Finance, and eventually Student. Many legacy systems are at the end of their usable life, and having all institutions on the same system will allow for better reporting and sharing of resources. All UA Systems will transition to using Workday.</a:t>
            </a:r>
          </a:p>
        </p:txBody>
      </p:sp>
      <p:sp>
        <p:nvSpPr>
          <p:cNvPr id="4" name="Slide Number Placeholder 3"/>
          <p:cNvSpPr>
            <a:spLocks noGrp="1"/>
          </p:cNvSpPr>
          <p:nvPr>
            <p:ph type="sldNum" sz="quarter" idx="5"/>
          </p:nvPr>
        </p:nvSpPr>
        <p:spPr/>
        <p:txBody>
          <a:bodyPr/>
          <a:lstStyle/>
          <a:p>
            <a:fld id="{9DAA625A-C8B0-3240-80B4-C728B7E27D3A}" type="slidenum">
              <a:rPr lang="en-US" smtClean="0"/>
              <a:t>3</a:t>
            </a:fld>
            <a:endParaRPr lang="en-US"/>
          </a:p>
        </p:txBody>
      </p:sp>
    </p:spTree>
    <p:extLst>
      <p:ext uri="{BB962C8B-B14F-4D97-AF65-F5344CB8AC3E}">
        <p14:creationId xmlns:p14="http://schemas.microsoft.com/office/powerpoint/2010/main" val="399548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receiving proposals from 5 companies, Workday was awarded the software contract in August 2017. Workday has been implemented at a multitude of higher </a:t>
            </a:r>
            <a:r>
              <a:rPr lang="en-US" err="1"/>
              <a:t>ed</a:t>
            </a:r>
            <a:r>
              <a:rPr lang="en-US"/>
              <a:t> institutions, including state systems such as the Texas A&amp;M System and the Louisiana State System.</a:t>
            </a:r>
          </a:p>
        </p:txBody>
      </p:sp>
      <p:sp>
        <p:nvSpPr>
          <p:cNvPr id="4" name="Slide Number Placeholder 3"/>
          <p:cNvSpPr>
            <a:spLocks noGrp="1"/>
          </p:cNvSpPr>
          <p:nvPr>
            <p:ph type="sldNum" sz="quarter" idx="5"/>
          </p:nvPr>
        </p:nvSpPr>
        <p:spPr/>
        <p:txBody>
          <a:bodyPr/>
          <a:lstStyle/>
          <a:p>
            <a:fld id="{9DAA625A-C8B0-3240-80B4-C728B7E27D3A}" type="slidenum">
              <a:rPr lang="en-US" smtClean="0"/>
              <a:t>4</a:t>
            </a:fld>
            <a:endParaRPr lang="en-US"/>
          </a:p>
        </p:txBody>
      </p:sp>
    </p:spTree>
    <p:extLst>
      <p:ext uri="{BB962C8B-B14F-4D97-AF65-F5344CB8AC3E}">
        <p14:creationId xmlns:p14="http://schemas.microsoft.com/office/powerpoint/2010/main" val="311527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Workday modules that the UA System as purchased. Please note that Planning may have a different name by the time it </a:t>
            </a:r>
            <a:r>
              <a:rPr lang="en-US"/>
              <a:t>is deployed. </a:t>
            </a:r>
            <a:r>
              <a:rPr lang="en-US" dirty="0"/>
              <a:t>The three modules in teal will not deploy until Cohort 2, so Cohort 1 schools will still be involved in Cohort 2 to help configure these modules. Workday Student has been purchased by the UA System but there is not currently a timeline for it’s deployment. </a:t>
            </a:r>
          </a:p>
        </p:txBody>
      </p:sp>
      <p:sp>
        <p:nvSpPr>
          <p:cNvPr id="4" name="Slide Number Placeholder 3"/>
          <p:cNvSpPr>
            <a:spLocks noGrp="1"/>
          </p:cNvSpPr>
          <p:nvPr>
            <p:ph type="sldNum" sz="quarter" idx="5"/>
          </p:nvPr>
        </p:nvSpPr>
        <p:spPr/>
        <p:txBody>
          <a:bodyPr/>
          <a:lstStyle/>
          <a:p>
            <a:fld id="{9DAA625A-C8B0-3240-80B4-C728B7E27D3A}" type="slidenum">
              <a:rPr lang="en-US" smtClean="0"/>
              <a:t>5</a:t>
            </a:fld>
            <a:endParaRPr lang="en-US"/>
          </a:p>
        </p:txBody>
      </p:sp>
    </p:spTree>
    <p:extLst>
      <p:ext uri="{BB962C8B-B14F-4D97-AF65-F5344CB8AC3E}">
        <p14:creationId xmlns:p14="http://schemas.microsoft.com/office/powerpoint/2010/main" val="248529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Operate as a System </a:t>
            </a:r>
            <a:r>
              <a:rPr lang="en-US" dirty="0"/>
              <a:t>- As we design our Workday business process we should follow our guiding principles to harmonize our business processes as much as possible to enhance our ability to share and collaborate between institutions. The shared technology that Workday provides will allow employees more opportunities to transfer skills across the System. </a:t>
            </a:r>
          </a:p>
          <a:p>
            <a:pPr marL="171450" indent="-171450">
              <a:buFont typeface="Arial" panose="020B0604020202020204" pitchFamily="34" charset="0"/>
              <a:buChar char="•"/>
            </a:pPr>
            <a:r>
              <a:rPr lang="en-US" b="1" dirty="0"/>
              <a:t>As common as possible, as different as necessary</a:t>
            </a:r>
            <a:r>
              <a:rPr lang="en-US" dirty="0"/>
              <a:t> - Workday’s optimized business processes will be our starting point for todays design session. Our goal is to have a single set of defined business processes across the entire UA System. Regulatory and legal requirements must be present to justify more than one instance of a business process. </a:t>
            </a:r>
          </a:p>
          <a:p>
            <a:pPr marL="171450" indent="-171450">
              <a:buFont typeface="Arial" panose="020B0604020202020204" pitchFamily="34" charset="0"/>
              <a:buChar char="•"/>
            </a:pPr>
            <a:r>
              <a:rPr lang="en-US" b="1" dirty="0"/>
              <a:t>Ensure one system of record </a:t>
            </a:r>
            <a:r>
              <a:rPr lang="en-US" dirty="0"/>
              <a:t>- We want to ensure Workday is our system of record by minimizing the perpetuation of any shadow systems through interfaces. </a:t>
            </a:r>
          </a:p>
          <a:p>
            <a:pPr marL="171450" indent="-171450">
              <a:buFont typeface="Arial" panose="020B0604020202020204" pitchFamily="34" charset="0"/>
              <a:buChar char="•"/>
            </a:pPr>
            <a:r>
              <a:rPr lang="en-US" b="1" dirty="0"/>
              <a:t>Provide support to stakeholders</a:t>
            </a:r>
            <a:r>
              <a:rPr lang="en-US" dirty="0"/>
              <a:t> - As we learn more about Workday Security and Security roles it will become clear that the deployment of Workday will change how everyone interacts with HR data, finance data, and payroll data. Throughout this project, the Project One team will provide support to Stakeholders to help manage the changes that are inevitable. </a:t>
            </a:r>
          </a:p>
          <a:p>
            <a:pPr marL="171450" indent="-171450">
              <a:buFont typeface="Arial" panose="020B0604020202020204" pitchFamily="34" charset="0"/>
              <a:buChar char="•"/>
            </a:pPr>
            <a:r>
              <a:rPr lang="en-US" b="1" dirty="0"/>
              <a:t>Craw. Walk. Run. </a:t>
            </a:r>
            <a:r>
              <a:rPr lang="en-US" dirty="0"/>
              <a:t>- As we move throughout our design sessions, we should remember that not all of our problems that exist today will be solved and nor will every system be optimized during this first deployment. We should not allow the perfect to get in way of the good as we embark upon this first design of Workday. </a:t>
            </a:r>
          </a:p>
          <a:p>
            <a:pPr marL="171450" indent="-171450">
              <a:buFont typeface="Arial" panose="020B0604020202020204" pitchFamily="34" charset="0"/>
              <a:buChar char="•"/>
            </a:pPr>
            <a:r>
              <a:rPr lang="en-US" b="1" dirty="0"/>
              <a:t>Develop a common platform for future development</a:t>
            </a:r>
            <a:r>
              <a:rPr lang="en-US" dirty="0"/>
              <a:t> - We need to think ahead to our future needs as we make our design decisions for Workday.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A625A-C8B0-3240-80B4-C728B7E27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26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is broken into two cohorts, but both cohorts have been engaged thus far. Both cohorts participated in discovery sessions, design sessions, and local review sessions. </a:t>
            </a:r>
          </a:p>
        </p:txBody>
      </p:sp>
      <p:sp>
        <p:nvSpPr>
          <p:cNvPr id="4" name="Slide Number Placeholder 3"/>
          <p:cNvSpPr>
            <a:spLocks noGrp="1"/>
          </p:cNvSpPr>
          <p:nvPr>
            <p:ph type="sldNum" sz="quarter" idx="5"/>
          </p:nvPr>
        </p:nvSpPr>
        <p:spPr/>
        <p:txBody>
          <a:bodyPr/>
          <a:lstStyle/>
          <a:p>
            <a:pPr defTabSz="966576">
              <a:defRPr/>
            </a:pPr>
            <a:fld id="{9DAA625A-C8B0-3240-80B4-C728B7E27D3A}" type="slidenum">
              <a:rPr lang="en-US">
                <a:solidFill>
                  <a:prstClr val="black"/>
                </a:solidFill>
                <a:latin typeface="Calibri" panose="020F0502020204030204"/>
              </a:rPr>
              <a:pPr defTabSz="966576">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1652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an idea of some of the activities contained in each stage. Cohort 2 participated in Discovery, Common Design, and Local Review sessions with Cohort 1 in Architect, however these activities will happen again in Cohort 2 as three new modules are being added. These are just a snapshot of the activities happening at each stage.</a:t>
            </a:r>
          </a:p>
        </p:txBody>
      </p:sp>
      <p:sp>
        <p:nvSpPr>
          <p:cNvPr id="4" name="Slide Number Placeholder 3"/>
          <p:cNvSpPr>
            <a:spLocks noGrp="1"/>
          </p:cNvSpPr>
          <p:nvPr>
            <p:ph type="sldNum" sz="quarter" idx="5"/>
          </p:nvPr>
        </p:nvSpPr>
        <p:spPr/>
        <p:txBody>
          <a:bodyPr/>
          <a:lstStyle/>
          <a:p>
            <a:fld id="{9DAA625A-C8B0-3240-80B4-C728B7E27D3A}" type="slidenum">
              <a:rPr lang="en-US" smtClean="0"/>
              <a:t>8</a:t>
            </a:fld>
            <a:endParaRPr lang="en-US"/>
          </a:p>
        </p:txBody>
      </p:sp>
    </p:spTree>
    <p:extLst>
      <p:ext uri="{BB962C8B-B14F-4D97-AF65-F5344CB8AC3E}">
        <p14:creationId xmlns:p14="http://schemas.microsoft.com/office/powerpoint/2010/main" val="334238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just a snapshot of the activities happening at each stage. Depending on project progress, some events and dates could change. </a:t>
            </a:r>
          </a:p>
        </p:txBody>
      </p:sp>
      <p:sp>
        <p:nvSpPr>
          <p:cNvPr id="4" name="Slide Number Placeholder 3"/>
          <p:cNvSpPr>
            <a:spLocks noGrp="1"/>
          </p:cNvSpPr>
          <p:nvPr>
            <p:ph type="sldNum" sz="quarter" idx="5"/>
          </p:nvPr>
        </p:nvSpPr>
        <p:spPr/>
        <p:txBody>
          <a:bodyPr/>
          <a:lstStyle/>
          <a:p>
            <a:fld id="{9DAA625A-C8B0-3240-80B4-C728B7E27D3A}" type="slidenum">
              <a:rPr lang="en-US" smtClean="0"/>
              <a:t>9</a:t>
            </a:fld>
            <a:endParaRPr lang="en-US"/>
          </a:p>
        </p:txBody>
      </p:sp>
    </p:spTree>
    <p:extLst>
      <p:ext uri="{BB962C8B-B14F-4D97-AF65-F5344CB8AC3E}">
        <p14:creationId xmlns:p14="http://schemas.microsoft.com/office/powerpoint/2010/main" val="1493064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FB12C2-2A2C-438C-A725-1B8E827DCE07}"/>
              </a:ext>
            </a:extLst>
          </p:cNvPr>
          <p:cNvSpPr>
            <a:spLocks noGrp="1"/>
          </p:cNvSpPr>
          <p:nvPr>
            <p:ph type="body" sz="quarter" idx="10" hasCustomPrompt="1"/>
          </p:nvPr>
        </p:nvSpPr>
        <p:spPr>
          <a:xfrm>
            <a:off x="6111875" y="2453854"/>
            <a:ext cx="4987925" cy="995362"/>
          </a:xfrm>
          <a:prstGeom prst="rect">
            <a:avLst/>
          </a:prstGeom>
        </p:spPr>
        <p:txBody>
          <a:bodyPr/>
          <a:lstStyle>
            <a:lvl1pPr marL="0" indent="0">
              <a:buNone/>
              <a:defRPr sz="4000">
                <a:solidFill>
                  <a:srgbClr val="9D2335"/>
                </a:solidFill>
                <a:latin typeface="Segoe UI" panose="020B0502040204020203" pitchFamily="34" charset="0"/>
                <a:cs typeface="Segoe UI" panose="020B0502040204020203" pitchFamily="34" charset="0"/>
              </a:defRPr>
            </a:lvl1pPr>
          </a:lstStyle>
          <a:p>
            <a:pPr lvl="0"/>
            <a:r>
              <a:rPr lang="en-US"/>
              <a:t>Title Here</a:t>
            </a:r>
          </a:p>
        </p:txBody>
      </p:sp>
      <p:sp>
        <p:nvSpPr>
          <p:cNvPr id="9" name="Text Placeholder 8">
            <a:extLst>
              <a:ext uri="{FF2B5EF4-FFF2-40B4-BE49-F238E27FC236}">
                <a16:creationId xmlns:a16="http://schemas.microsoft.com/office/drawing/2014/main" id="{AA95F2CD-0483-4AEF-AF34-CA76F98C79DD}"/>
              </a:ext>
            </a:extLst>
          </p:cNvPr>
          <p:cNvSpPr>
            <a:spLocks noGrp="1"/>
          </p:cNvSpPr>
          <p:nvPr>
            <p:ph type="body" sz="quarter" idx="11" hasCustomPrompt="1"/>
          </p:nvPr>
        </p:nvSpPr>
        <p:spPr>
          <a:xfrm>
            <a:off x="6111875" y="3530600"/>
            <a:ext cx="4987925" cy="857250"/>
          </a:xfrm>
          <a:prstGeom prst="rect">
            <a:avLst/>
          </a:prstGeom>
        </p:spPr>
        <p:txBody>
          <a:bodyPr/>
          <a:lstStyle>
            <a:lvl1pPr marL="0" indent="0">
              <a:buNone/>
              <a:defRPr>
                <a:solidFill>
                  <a:srgbClr val="9D2335"/>
                </a:solidFill>
                <a:latin typeface="Segoe UI" panose="020B0502040204020203" pitchFamily="34" charset="0"/>
                <a:cs typeface="Segoe UI" panose="020B0502040204020203" pitchFamily="34" charset="0"/>
              </a:defRPr>
            </a:lvl1pPr>
          </a:lstStyle>
          <a:p>
            <a:pPr lvl="0"/>
            <a:r>
              <a:rPr lang="en-US"/>
              <a:t>Subtitle or Date Here</a:t>
            </a:r>
          </a:p>
        </p:txBody>
      </p:sp>
    </p:spTree>
    <p:extLst>
      <p:ext uri="{BB962C8B-B14F-4D97-AF65-F5344CB8AC3E}">
        <p14:creationId xmlns:p14="http://schemas.microsoft.com/office/powerpoint/2010/main" val="273063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ADFE50-57A0-9F45-A2A4-2D235F2B913E}"/>
              </a:ext>
            </a:extLst>
          </p:cNvPr>
          <p:cNvSpPr>
            <a:spLocks noGrp="1"/>
          </p:cNvSpPr>
          <p:nvPr>
            <p:ph type="sldNum" sz="quarter" idx="10"/>
          </p:nvPr>
        </p:nvSpPr>
        <p:spPr/>
        <p:txBody>
          <a:bodyPr/>
          <a:lstStyle/>
          <a:p>
            <a:fld id="{C2F71432-4CC1-694F-B3CF-F9C51595965C}" type="slidenum">
              <a:rPr lang="en-US" smtClean="0"/>
              <a:t>‹#›</a:t>
            </a:fld>
            <a:endParaRPr lang="en-US"/>
          </a:p>
        </p:txBody>
      </p:sp>
      <p:sp>
        <p:nvSpPr>
          <p:cNvPr id="2" name="Title 1">
            <a:extLst>
              <a:ext uri="{FF2B5EF4-FFF2-40B4-BE49-F238E27FC236}">
                <a16:creationId xmlns:a16="http://schemas.microsoft.com/office/drawing/2014/main" id="{A3EC8BCA-D57B-2542-9E9B-CACCB524941F}"/>
              </a:ext>
            </a:extLst>
          </p:cNvPr>
          <p:cNvSpPr>
            <a:spLocks noGrp="1"/>
          </p:cNvSpPr>
          <p:nvPr>
            <p:ph type="title" hasCustomPrompt="1"/>
          </p:nvPr>
        </p:nvSpPr>
        <p:spPr/>
        <p:txBody>
          <a:bodyPr/>
          <a:lstStyle>
            <a:lvl1pPr>
              <a:defRPr/>
            </a:lvl1pPr>
          </a:lstStyle>
          <a:p>
            <a:r>
              <a:rPr lang="en-US"/>
              <a:t> Click to edit title</a:t>
            </a:r>
          </a:p>
        </p:txBody>
      </p:sp>
      <p:sp>
        <p:nvSpPr>
          <p:cNvPr id="6" name="Text Placeholder 5">
            <a:extLst>
              <a:ext uri="{FF2B5EF4-FFF2-40B4-BE49-F238E27FC236}">
                <a16:creationId xmlns:a16="http://schemas.microsoft.com/office/drawing/2014/main" id="{AEDC3C0E-FB1E-4A8D-A56E-5B1DAE002584}"/>
              </a:ext>
            </a:extLst>
          </p:cNvPr>
          <p:cNvSpPr>
            <a:spLocks noGrp="1"/>
          </p:cNvSpPr>
          <p:nvPr>
            <p:ph type="body" sz="quarter" idx="11" hasCustomPrompt="1"/>
          </p:nvPr>
        </p:nvSpPr>
        <p:spPr>
          <a:xfrm>
            <a:off x="198438" y="728663"/>
            <a:ext cx="11707616" cy="628650"/>
          </a:xfrm>
        </p:spPr>
        <p:txBody>
          <a:bodyPr>
            <a:normAutofit/>
          </a:bodyPr>
          <a:lstStyle>
            <a:lvl1pPr>
              <a:defRPr sz="2400">
                <a:latin typeface="+mj-lt"/>
              </a:defRPr>
            </a:lvl1pPr>
          </a:lstStyle>
          <a:p>
            <a:pPr lvl="0"/>
            <a:r>
              <a:rPr lang="en-US"/>
              <a:t>Click to edit subtitle</a:t>
            </a:r>
          </a:p>
        </p:txBody>
      </p:sp>
      <p:sp>
        <p:nvSpPr>
          <p:cNvPr id="5" name="Content Placeholder 4">
            <a:extLst>
              <a:ext uri="{FF2B5EF4-FFF2-40B4-BE49-F238E27FC236}">
                <a16:creationId xmlns:a16="http://schemas.microsoft.com/office/drawing/2014/main" id="{DE2983AB-3782-4466-91E7-4F99166589EF}"/>
              </a:ext>
            </a:extLst>
          </p:cNvPr>
          <p:cNvSpPr>
            <a:spLocks noGrp="1"/>
          </p:cNvSpPr>
          <p:nvPr>
            <p:ph sz="quarter" idx="12"/>
          </p:nvPr>
        </p:nvSpPr>
        <p:spPr>
          <a:xfrm>
            <a:off x="566351" y="1451728"/>
            <a:ext cx="10565028" cy="4294164"/>
          </a:xfrm>
          <a:prstGeom prst="rect">
            <a:avLst/>
          </a:prstGeom>
        </p:spPr>
        <p:txBody>
          <a:bodyPr/>
          <a:lstStyle>
            <a:lvl1pPr marL="228600" indent="-228600">
              <a:buFont typeface="Wingdings" panose="05000000000000000000" pitchFamily="2" charset="2"/>
              <a:buChar char="§"/>
              <a:defRPr sz="2000" b="0" i="0">
                <a:solidFill>
                  <a:srgbClr val="3A3838"/>
                </a:solidFill>
                <a:latin typeface="Segoe UI" panose="020B0502040204020203" pitchFamily="34" charset="0"/>
                <a:ea typeface="Microsoft YaHei" panose="020B0503020204020204" pitchFamily="34" charset="-122"/>
                <a:cs typeface="Segoe UI" panose="020B0502040204020203" pitchFamily="34" charset="0"/>
              </a:defRPr>
            </a:lvl1pPr>
            <a:lvl2pPr marL="685800" indent="-228600">
              <a:buFont typeface="Wingdings" panose="05000000000000000000" pitchFamily="2" charset="2"/>
              <a:buChar char="§"/>
              <a:defRPr sz="1800" b="0" i="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2pPr>
            <a:lvl3pPr marL="1143000" indent="-228600">
              <a:buFont typeface="Wingdings" panose="05000000000000000000" pitchFamily="2" charset="2"/>
              <a:buChar char="§"/>
              <a:defRPr sz="1800" b="0" i="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3pPr>
            <a:lvl4pPr marL="1600200" indent="-228600">
              <a:buFont typeface="Wingdings" panose="05000000000000000000" pitchFamily="2" charset="2"/>
              <a:buChar char="§"/>
              <a:defRPr sz="1600" b="0" i="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4pPr>
            <a:lvl5pPr marL="2057400" indent="-228600">
              <a:buFont typeface="Wingdings" panose="05000000000000000000" pitchFamily="2" charset="2"/>
              <a:buChar char="§"/>
              <a:defRPr sz="1600" b="0" i="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83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A3A19-D023-DB4D-8910-3AA694824C38}"/>
              </a:ext>
            </a:extLst>
          </p:cNvPr>
          <p:cNvSpPr>
            <a:spLocks noGrp="1"/>
          </p:cNvSpPr>
          <p:nvPr>
            <p:ph sz="half" idx="1"/>
          </p:nvPr>
        </p:nvSpPr>
        <p:spPr>
          <a:xfrm>
            <a:off x="625033" y="1634771"/>
            <a:ext cx="5222014" cy="4252771"/>
          </a:xfrm>
          <a:prstGeom prst="rect">
            <a:avLst/>
          </a:prstGeom>
        </p:spPr>
        <p:txBody>
          <a:bodyPr/>
          <a:lstStyle>
            <a:lvl1pPr>
              <a:defRPr sz="2000" b="0" i="0">
                <a:latin typeface="+mn-lt"/>
                <a:ea typeface="Microsoft YaHei" panose="020B0503020204020204" pitchFamily="34" charset="-122"/>
              </a:defRPr>
            </a:lvl1pPr>
            <a:lvl2pPr>
              <a:defRPr sz="1800" b="0" i="0">
                <a:solidFill>
                  <a:srgbClr val="3A3838"/>
                </a:solidFill>
                <a:latin typeface="+mn-lt"/>
                <a:ea typeface="Microsoft YaHei Light" panose="020B0502040204020203" pitchFamily="34" charset="-122"/>
              </a:defRPr>
            </a:lvl2pPr>
            <a:lvl3pPr>
              <a:defRPr sz="1800" b="0" i="0">
                <a:solidFill>
                  <a:srgbClr val="3A3838"/>
                </a:solidFill>
                <a:latin typeface="+mn-lt"/>
                <a:ea typeface="Microsoft YaHei Light" panose="020B0502040204020203" pitchFamily="34" charset="-122"/>
              </a:defRPr>
            </a:lvl3pPr>
            <a:lvl4pPr>
              <a:defRPr sz="1600" b="0" i="0">
                <a:solidFill>
                  <a:srgbClr val="3A3838"/>
                </a:solidFill>
                <a:latin typeface="+mn-lt"/>
                <a:ea typeface="Microsoft YaHei Light" panose="020B0502040204020203" pitchFamily="34" charset="-122"/>
              </a:defRPr>
            </a:lvl4pPr>
            <a:lvl5pPr>
              <a:defRPr sz="1600" b="0" i="0">
                <a:solidFill>
                  <a:srgbClr val="3A3838"/>
                </a:solidFill>
                <a:latin typeface="+mn-lt"/>
                <a:ea typeface="Microsoft YaHei Light" panose="020B0502040204020203" pitchFamily="34" charset="-12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F57437-1EB6-6341-9BE4-E0E0AF471823}"/>
              </a:ext>
            </a:extLst>
          </p:cNvPr>
          <p:cNvSpPr>
            <a:spLocks noGrp="1"/>
          </p:cNvSpPr>
          <p:nvPr>
            <p:ph sz="half" idx="2"/>
          </p:nvPr>
        </p:nvSpPr>
        <p:spPr>
          <a:xfrm>
            <a:off x="6037869" y="1634771"/>
            <a:ext cx="5222714" cy="4252771"/>
          </a:xfrm>
          <a:prstGeom prst="rect">
            <a:avLst/>
          </a:prstGeom>
        </p:spPr>
        <p:txBody>
          <a:bodyPr/>
          <a:lstStyle>
            <a:lvl1pPr>
              <a:defRPr sz="2000" b="0" i="0">
                <a:latin typeface="Segoe UI" panose="020B0502040204020203" pitchFamily="34" charset="0"/>
                <a:ea typeface="Microsoft YaHei" panose="020B0503020204020204" pitchFamily="34" charset="-122"/>
                <a:cs typeface="Segoe UI" panose="020B0502040204020203" pitchFamily="34" charset="0"/>
              </a:defRPr>
            </a:lvl1pPr>
            <a:lvl2pPr>
              <a:defRPr sz="1800" b="0" i="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2pPr>
            <a:lvl3pPr>
              <a:defRPr sz="1800" b="0" i="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3pPr>
            <a:lvl4pPr>
              <a:defRPr sz="1600" b="0" i="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4pPr>
            <a:lvl5pPr>
              <a:defRPr sz="1600" b="0" i="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4393C61-5DF0-C14E-926C-3D7CB7C7C9E3}"/>
              </a:ext>
            </a:extLst>
          </p:cNvPr>
          <p:cNvSpPr>
            <a:spLocks noGrp="1"/>
          </p:cNvSpPr>
          <p:nvPr>
            <p:ph type="sldNum" sz="quarter" idx="12"/>
          </p:nvPr>
        </p:nvSpPr>
        <p:spPr/>
        <p:txBody>
          <a:bodyPr/>
          <a:lstStyle/>
          <a:p>
            <a:fld id="{C2F71432-4CC1-694F-B3CF-F9C51595965C}" type="slidenum">
              <a:rPr lang="en-US" smtClean="0"/>
              <a:t>‹#›</a:t>
            </a:fld>
            <a:endParaRPr lang="en-US"/>
          </a:p>
        </p:txBody>
      </p:sp>
      <p:sp>
        <p:nvSpPr>
          <p:cNvPr id="2" name="Title 1">
            <a:extLst>
              <a:ext uri="{FF2B5EF4-FFF2-40B4-BE49-F238E27FC236}">
                <a16:creationId xmlns:a16="http://schemas.microsoft.com/office/drawing/2014/main" id="{5F39EB13-09A5-5547-B18C-ADA9D7EF8911}"/>
              </a:ext>
            </a:extLst>
          </p:cNvPr>
          <p:cNvSpPr>
            <a:spLocks noGrp="1"/>
          </p:cNvSpPr>
          <p:nvPr>
            <p:ph type="title" hasCustomPrompt="1"/>
          </p:nvPr>
        </p:nvSpPr>
        <p:spPr/>
        <p:txBody>
          <a:bodyPr/>
          <a:lstStyle>
            <a:lvl1pPr>
              <a:defRPr/>
            </a:lvl1pPr>
          </a:lstStyle>
          <a:p>
            <a:r>
              <a:rPr lang="en-US"/>
              <a:t> Click to edit title</a:t>
            </a:r>
          </a:p>
        </p:txBody>
      </p:sp>
      <p:sp>
        <p:nvSpPr>
          <p:cNvPr id="9" name="Text Placeholder 5">
            <a:extLst>
              <a:ext uri="{FF2B5EF4-FFF2-40B4-BE49-F238E27FC236}">
                <a16:creationId xmlns:a16="http://schemas.microsoft.com/office/drawing/2014/main" id="{56527666-FBD4-43F2-8EEA-157BAABDC4E0}"/>
              </a:ext>
            </a:extLst>
          </p:cNvPr>
          <p:cNvSpPr>
            <a:spLocks noGrp="1"/>
          </p:cNvSpPr>
          <p:nvPr>
            <p:ph type="body" sz="quarter" idx="11" hasCustomPrompt="1"/>
          </p:nvPr>
        </p:nvSpPr>
        <p:spPr>
          <a:xfrm>
            <a:off x="198438" y="728663"/>
            <a:ext cx="11707616" cy="628650"/>
          </a:xfrm>
        </p:spPr>
        <p:txBody>
          <a:bodyPr>
            <a:normAutofit/>
          </a:bodyPr>
          <a:lstStyle>
            <a:lvl1pPr>
              <a:defRPr sz="2400">
                <a:latin typeface="Segoe UI" panose="020B0502040204020203" pitchFamily="34" charset="0"/>
                <a:cs typeface="Segoe UI" panose="020B0502040204020203" pitchFamily="34" charset="0"/>
              </a:defRPr>
            </a:lvl1pPr>
          </a:lstStyle>
          <a:p>
            <a:pPr lvl="0"/>
            <a:r>
              <a:rPr lang="en-US"/>
              <a:t>Click to edit subtitle</a:t>
            </a:r>
          </a:p>
        </p:txBody>
      </p:sp>
    </p:spTree>
    <p:extLst>
      <p:ext uri="{BB962C8B-B14F-4D97-AF65-F5344CB8AC3E}">
        <p14:creationId xmlns:p14="http://schemas.microsoft.com/office/powerpoint/2010/main" val="277054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and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0C1624-39D0-E848-84F6-3970B4C5CE56}"/>
              </a:ext>
            </a:extLst>
          </p:cNvPr>
          <p:cNvSpPr>
            <a:spLocks noGrp="1"/>
          </p:cNvSpPr>
          <p:nvPr>
            <p:ph type="sldNum" sz="quarter" idx="12"/>
          </p:nvPr>
        </p:nvSpPr>
        <p:spPr/>
        <p:txBody>
          <a:bodyPr/>
          <a:lstStyle/>
          <a:p>
            <a:fld id="{C2F71432-4CC1-694F-B3CF-F9C51595965C}" type="slidenum">
              <a:rPr lang="en-US" smtClean="0"/>
              <a:t>‹#›</a:t>
            </a:fld>
            <a:endParaRPr lang="en-US"/>
          </a:p>
        </p:txBody>
      </p:sp>
      <p:sp>
        <p:nvSpPr>
          <p:cNvPr id="2" name="Title 1">
            <a:extLst>
              <a:ext uri="{FF2B5EF4-FFF2-40B4-BE49-F238E27FC236}">
                <a16:creationId xmlns:a16="http://schemas.microsoft.com/office/drawing/2014/main" id="{3B80C443-BBAD-E04F-9A19-A108B1FF85D2}"/>
              </a:ext>
            </a:extLst>
          </p:cNvPr>
          <p:cNvSpPr>
            <a:spLocks noGrp="1"/>
          </p:cNvSpPr>
          <p:nvPr>
            <p:ph type="title" hasCustomPrompt="1"/>
          </p:nvPr>
        </p:nvSpPr>
        <p:spPr/>
        <p:txBody>
          <a:bodyPr/>
          <a:lstStyle>
            <a:lvl1pPr>
              <a:defRPr/>
            </a:lvl1pPr>
          </a:lstStyle>
          <a:p>
            <a:r>
              <a:rPr lang="en-US"/>
              <a:t> Click to edit title</a:t>
            </a:r>
          </a:p>
        </p:txBody>
      </p:sp>
      <p:sp>
        <p:nvSpPr>
          <p:cNvPr id="9" name="Content Placeholder 8">
            <a:extLst>
              <a:ext uri="{FF2B5EF4-FFF2-40B4-BE49-F238E27FC236}">
                <a16:creationId xmlns:a16="http://schemas.microsoft.com/office/drawing/2014/main" id="{3599D952-2F41-5048-930E-2935B3025899}"/>
              </a:ext>
            </a:extLst>
          </p:cNvPr>
          <p:cNvSpPr>
            <a:spLocks noGrp="1"/>
          </p:cNvSpPr>
          <p:nvPr>
            <p:ph sz="quarter" idx="13"/>
          </p:nvPr>
        </p:nvSpPr>
        <p:spPr>
          <a:xfrm>
            <a:off x="657106" y="1687398"/>
            <a:ext cx="6067424" cy="4275981"/>
          </a:xfrm>
          <a:prstGeom prst="rect">
            <a:avLst/>
          </a:prstGeom>
        </p:spPr>
        <p:txBody>
          <a:bodyPr/>
          <a:lstStyle>
            <a:lvl1pPr>
              <a:defRPr sz="2000">
                <a:latin typeface="Segoe UI" panose="020B0502040204020203" pitchFamily="34" charset="0"/>
                <a:cs typeface="Segoe UI" panose="020B0502040204020203" pitchFamily="34" charset="0"/>
              </a:defRPr>
            </a:lvl1pPr>
            <a:lvl2pPr>
              <a:defRPr sz="1800">
                <a:solidFill>
                  <a:srgbClr val="3A3838"/>
                </a:solidFill>
                <a:latin typeface="Segoe UI" panose="020B0502040204020203" pitchFamily="34" charset="0"/>
                <a:cs typeface="Segoe UI" panose="020B0502040204020203" pitchFamily="34" charset="0"/>
              </a:defRPr>
            </a:lvl2pPr>
            <a:lvl3pPr>
              <a:defRPr sz="1800">
                <a:solidFill>
                  <a:srgbClr val="3A3838"/>
                </a:solidFill>
                <a:latin typeface="Segoe UI" panose="020B0502040204020203" pitchFamily="34" charset="0"/>
                <a:cs typeface="Segoe UI" panose="020B0502040204020203" pitchFamily="34" charset="0"/>
              </a:defRPr>
            </a:lvl3pPr>
            <a:lvl4pPr>
              <a:defRPr sz="1600">
                <a:solidFill>
                  <a:srgbClr val="3A3838"/>
                </a:solidFill>
                <a:latin typeface="Segoe UI" panose="020B0502040204020203" pitchFamily="34" charset="0"/>
                <a:cs typeface="Segoe UI" panose="020B0502040204020203" pitchFamily="34" charset="0"/>
              </a:defRPr>
            </a:lvl4pPr>
            <a:lvl5pPr>
              <a:defRPr sz="1600">
                <a:solidFill>
                  <a:srgbClr val="3A3838"/>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DF14076C-B606-2B4A-BD0B-5C42553B565D}"/>
              </a:ext>
            </a:extLst>
          </p:cNvPr>
          <p:cNvSpPr>
            <a:spLocks noGrp="1"/>
          </p:cNvSpPr>
          <p:nvPr>
            <p:ph type="pic" sz="quarter" idx="14"/>
          </p:nvPr>
        </p:nvSpPr>
        <p:spPr>
          <a:xfrm>
            <a:off x="7322676" y="1687398"/>
            <a:ext cx="4352925" cy="4274400"/>
          </a:xfrm>
          <a:prstGeom prst="rect">
            <a:avLst/>
          </a:prstGeom>
        </p:spPr>
        <p:txBody>
          <a:bodyPr>
            <a:normAutofit/>
          </a:bodyPr>
          <a:lstStyle>
            <a:lvl1pPr>
              <a:defRPr sz="2000">
                <a:solidFill>
                  <a:srgbClr val="3A3838"/>
                </a:solidFill>
                <a:latin typeface="Segoe UI" panose="020B0502040204020203" pitchFamily="34" charset="0"/>
                <a:cs typeface="Segoe UI" panose="020B0502040204020203" pitchFamily="34" charset="0"/>
              </a:defRPr>
            </a:lvl1pPr>
          </a:lstStyle>
          <a:p>
            <a:r>
              <a:rPr lang="en-US"/>
              <a:t>Click icon to add picture</a:t>
            </a:r>
          </a:p>
        </p:txBody>
      </p:sp>
      <p:sp>
        <p:nvSpPr>
          <p:cNvPr id="10" name="Text Placeholder 5">
            <a:extLst>
              <a:ext uri="{FF2B5EF4-FFF2-40B4-BE49-F238E27FC236}">
                <a16:creationId xmlns:a16="http://schemas.microsoft.com/office/drawing/2014/main" id="{E0EC8346-48B1-4664-9428-21BA55800875}"/>
              </a:ext>
            </a:extLst>
          </p:cNvPr>
          <p:cNvSpPr>
            <a:spLocks noGrp="1"/>
          </p:cNvSpPr>
          <p:nvPr>
            <p:ph type="body" sz="quarter" idx="11" hasCustomPrompt="1"/>
          </p:nvPr>
        </p:nvSpPr>
        <p:spPr>
          <a:xfrm>
            <a:off x="198438" y="728663"/>
            <a:ext cx="11707616" cy="628650"/>
          </a:xfrm>
        </p:spPr>
        <p:txBody>
          <a:bodyPr>
            <a:normAutofit/>
          </a:bodyPr>
          <a:lstStyle>
            <a:lvl1pPr>
              <a:defRPr sz="2400">
                <a:latin typeface="Segoe UI" panose="020B0502040204020203" pitchFamily="34" charset="0"/>
                <a:cs typeface="Segoe UI" panose="020B0502040204020203" pitchFamily="34" charset="0"/>
              </a:defRPr>
            </a:lvl1pPr>
          </a:lstStyle>
          <a:p>
            <a:pPr lvl="0"/>
            <a:r>
              <a:rPr lang="en-US"/>
              <a:t>Click to edit subtitle</a:t>
            </a:r>
          </a:p>
        </p:txBody>
      </p:sp>
    </p:spTree>
    <p:extLst>
      <p:ext uri="{BB962C8B-B14F-4D97-AF65-F5344CB8AC3E}">
        <p14:creationId xmlns:p14="http://schemas.microsoft.com/office/powerpoint/2010/main" val="3504818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uiding Princip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ADFE50-57A0-9F45-A2A4-2D235F2B913E}"/>
              </a:ext>
            </a:extLst>
          </p:cNvPr>
          <p:cNvSpPr>
            <a:spLocks noGrp="1"/>
          </p:cNvSpPr>
          <p:nvPr>
            <p:ph type="sldNum" sz="quarter" idx="10"/>
          </p:nvPr>
        </p:nvSpPr>
        <p:spPr/>
        <p:txBody>
          <a:bodyPr/>
          <a:lstStyle/>
          <a:p>
            <a:fld id="{C2F71432-4CC1-694F-B3CF-F9C51595965C}" type="slidenum">
              <a:rPr lang="en-US" smtClean="0"/>
              <a:t>‹#›</a:t>
            </a:fld>
            <a:endParaRPr lang="en-US"/>
          </a:p>
        </p:txBody>
      </p:sp>
      <p:sp>
        <p:nvSpPr>
          <p:cNvPr id="26" name="Rectangle 25">
            <a:extLst>
              <a:ext uri="{FF2B5EF4-FFF2-40B4-BE49-F238E27FC236}">
                <a16:creationId xmlns:a16="http://schemas.microsoft.com/office/drawing/2014/main" id="{9AD52571-C35A-4ACB-83A2-6CF57052CEC4}"/>
              </a:ext>
            </a:extLst>
          </p:cNvPr>
          <p:cNvSpPr/>
          <p:nvPr userDrawn="1"/>
        </p:nvSpPr>
        <p:spPr>
          <a:xfrm>
            <a:off x="0" y="-10102"/>
            <a:ext cx="3243531" cy="6868102"/>
          </a:xfrm>
          <a:prstGeom prst="rect">
            <a:avLst/>
          </a:prstGeom>
          <a:solidFill>
            <a:srgbClr val="9D233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a:ln>
                  <a:noFill/>
                </a:ln>
                <a:solidFill>
                  <a:srgbClr val="FFFFFF"/>
                </a:solidFill>
                <a:effectLst/>
                <a:uLnTx/>
                <a:uFillTx/>
                <a:latin typeface="Segoe UI"/>
                <a:ea typeface="+mn-ea"/>
                <a:cs typeface="+mn-cs"/>
              </a:rPr>
              <a:t>Guiding Principles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FFFFFF"/>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FFFFFF"/>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Segoe UI"/>
                <a:ea typeface="+mn-ea"/>
                <a:cs typeface="+mn-cs"/>
              </a:rPr>
              <a:t>These are principles defined by System Leadership, and will drive how we prioritize work on</a:t>
            </a:r>
            <a:r>
              <a:rPr kumimoji="0" lang="en-US" sz="2400" b="1" i="0" u="none" strike="noStrike" kern="1200" cap="none" spc="0" normalizeH="0" baseline="0" noProof="0">
                <a:ln>
                  <a:noFill/>
                </a:ln>
                <a:solidFill>
                  <a:srgbClr val="FFFFFF"/>
                </a:solidFill>
                <a:effectLst/>
                <a:uLnTx/>
                <a:uFillTx/>
                <a:latin typeface="Segoe UI"/>
                <a:ea typeface="+mn-ea"/>
                <a:cs typeface="+mn-cs"/>
              </a:rPr>
              <a:t> Project One. </a:t>
            </a:r>
          </a:p>
        </p:txBody>
      </p:sp>
      <p:sp>
        <p:nvSpPr>
          <p:cNvPr id="27" name="TextBox 26">
            <a:extLst>
              <a:ext uri="{FF2B5EF4-FFF2-40B4-BE49-F238E27FC236}">
                <a16:creationId xmlns:a16="http://schemas.microsoft.com/office/drawing/2014/main" id="{1BE84E66-4C87-4B54-AE10-B89392FF1A94}"/>
              </a:ext>
            </a:extLst>
          </p:cNvPr>
          <p:cNvSpPr txBox="1"/>
          <p:nvPr userDrawn="1"/>
        </p:nvSpPr>
        <p:spPr>
          <a:xfrm>
            <a:off x="3667539" y="496956"/>
            <a:ext cx="8030818" cy="5563511"/>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b="1">
                <a:solidFill>
                  <a:schemeClr val="tx1"/>
                </a:solidFill>
                <a:latin typeface="Segoe UI" panose="020B0502040204020203" pitchFamily="34" charset="0"/>
                <a:cs typeface="Segoe UI" panose="020B0502040204020203" pitchFamily="34" charset="0"/>
              </a:rPr>
              <a:t>Operate </a:t>
            </a:r>
            <a:r>
              <a:rPr lang="en-US" sz="2400">
                <a:solidFill>
                  <a:schemeClr val="tx1"/>
                </a:solidFill>
                <a:latin typeface="Segoe UI" panose="020B0502040204020203" pitchFamily="34" charset="0"/>
                <a:cs typeface="Segoe UI" panose="020B0502040204020203" pitchFamily="34" charset="0"/>
              </a:rPr>
              <a:t>as a </a:t>
            </a:r>
            <a:r>
              <a:rPr lang="en-US" sz="2400" b="1">
                <a:solidFill>
                  <a:schemeClr val="tx1"/>
                </a:solidFill>
                <a:latin typeface="Segoe UI" panose="020B0502040204020203" pitchFamily="34" charset="0"/>
                <a:cs typeface="Segoe UI" panose="020B0502040204020203" pitchFamily="34" charset="0"/>
              </a:rPr>
              <a:t>System </a:t>
            </a:r>
          </a:p>
          <a:p>
            <a:pPr marL="342900" indent="-342900">
              <a:lnSpc>
                <a:spcPct val="150000"/>
              </a:lnSpc>
              <a:buFont typeface="Wingdings" panose="05000000000000000000" pitchFamily="2" charset="2"/>
              <a:buChar char="§"/>
            </a:pPr>
            <a:r>
              <a:rPr lang="en-US" sz="2400" b="1">
                <a:solidFill>
                  <a:schemeClr val="tx1"/>
                </a:solidFill>
                <a:latin typeface="Segoe UI" panose="020B0502040204020203" pitchFamily="34" charset="0"/>
                <a:cs typeface="Segoe UI" panose="020B0502040204020203" pitchFamily="34" charset="0"/>
              </a:rPr>
              <a:t>As common</a:t>
            </a:r>
            <a:r>
              <a:rPr lang="en-US" sz="2400">
                <a:solidFill>
                  <a:schemeClr val="tx1"/>
                </a:solidFill>
                <a:latin typeface="Segoe UI" panose="020B0502040204020203" pitchFamily="34" charset="0"/>
                <a:cs typeface="Segoe UI" panose="020B0502040204020203" pitchFamily="34" charset="0"/>
              </a:rPr>
              <a:t> as possible, as </a:t>
            </a:r>
            <a:r>
              <a:rPr lang="en-US" sz="2400" b="1">
                <a:solidFill>
                  <a:schemeClr val="tx1"/>
                </a:solidFill>
                <a:latin typeface="Segoe UI" panose="020B0502040204020203" pitchFamily="34" charset="0"/>
                <a:cs typeface="Segoe UI" panose="020B0502040204020203" pitchFamily="34" charset="0"/>
              </a:rPr>
              <a:t>different</a:t>
            </a:r>
            <a:r>
              <a:rPr lang="en-US" sz="2400">
                <a:solidFill>
                  <a:schemeClr val="tx1"/>
                </a:solidFill>
                <a:latin typeface="Segoe UI" panose="020B0502040204020203" pitchFamily="34" charset="0"/>
                <a:cs typeface="Segoe UI" panose="020B0502040204020203" pitchFamily="34" charset="0"/>
              </a:rPr>
              <a:t> as necessary </a:t>
            </a:r>
          </a:p>
          <a:p>
            <a:pPr marL="342900" indent="-342900">
              <a:lnSpc>
                <a:spcPct val="150000"/>
              </a:lnSpc>
              <a:buFont typeface="Wingdings" panose="05000000000000000000" pitchFamily="2" charset="2"/>
              <a:buChar char="§"/>
            </a:pPr>
            <a:r>
              <a:rPr lang="en-US" sz="2400">
                <a:solidFill>
                  <a:schemeClr val="tx1"/>
                </a:solidFill>
                <a:latin typeface="Segoe UI" panose="020B0502040204020203" pitchFamily="34" charset="0"/>
                <a:cs typeface="Segoe UI" panose="020B0502040204020203" pitchFamily="34" charset="0"/>
              </a:rPr>
              <a:t>Ensure </a:t>
            </a:r>
            <a:r>
              <a:rPr lang="en-US" sz="2400" b="1">
                <a:solidFill>
                  <a:schemeClr val="tx1"/>
                </a:solidFill>
                <a:latin typeface="Segoe UI" panose="020B0502040204020203" pitchFamily="34" charset="0"/>
                <a:cs typeface="Segoe UI" panose="020B0502040204020203" pitchFamily="34" charset="0"/>
              </a:rPr>
              <a:t>One</a:t>
            </a:r>
            <a:r>
              <a:rPr lang="en-US" sz="2400">
                <a:solidFill>
                  <a:schemeClr val="tx1"/>
                </a:solidFill>
                <a:latin typeface="Segoe UI" panose="020B0502040204020203" pitchFamily="34" charset="0"/>
                <a:cs typeface="Segoe UI" panose="020B0502040204020203" pitchFamily="34" charset="0"/>
              </a:rPr>
              <a:t> System of Record </a:t>
            </a:r>
          </a:p>
          <a:p>
            <a:pPr marL="342900" indent="-342900">
              <a:lnSpc>
                <a:spcPct val="150000"/>
              </a:lnSpc>
              <a:buFont typeface="Wingdings" panose="05000000000000000000" pitchFamily="2" charset="2"/>
              <a:buChar char="§"/>
            </a:pPr>
            <a:r>
              <a:rPr lang="en-US" sz="2400">
                <a:solidFill>
                  <a:schemeClr val="tx1"/>
                </a:solidFill>
                <a:latin typeface="Segoe UI" panose="020B0502040204020203" pitchFamily="34" charset="0"/>
                <a:cs typeface="Segoe UI" panose="020B0502040204020203" pitchFamily="34" charset="0"/>
              </a:rPr>
              <a:t>Provide </a:t>
            </a:r>
            <a:r>
              <a:rPr lang="en-US" sz="2400" b="1">
                <a:solidFill>
                  <a:schemeClr val="tx1"/>
                </a:solidFill>
                <a:latin typeface="Segoe UI" panose="020B0502040204020203" pitchFamily="34" charset="0"/>
                <a:cs typeface="Segoe UI" panose="020B0502040204020203" pitchFamily="34" charset="0"/>
              </a:rPr>
              <a:t>Support</a:t>
            </a:r>
            <a:r>
              <a:rPr lang="en-US" sz="2400">
                <a:solidFill>
                  <a:schemeClr val="tx1"/>
                </a:solidFill>
                <a:latin typeface="Segoe UI" panose="020B0502040204020203" pitchFamily="34" charset="0"/>
                <a:cs typeface="Segoe UI" panose="020B0502040204020203" pitchFamily="34" charset="0"/>
              </a:rPr>
              <a:t> to Stakeholders During Transition </a:t>
            </a:r>
          </a:p>
          <a:p>
            <a:pPr marL="342900" indent="-342900">
              <a:lnSpc>
                <a:spcPct val="150000"/>
              </a:lnSpc>
              <a:buFont typeface="Wingdings" panose="05000000000000000000" pitchFamily="2" charset="2"/>
              <a:buChar char="§"/>
            </a:pPr>
            <a:r>
              <a:rPr lang="en-US" sz="2400" b="1">
                <a:solidFill>
                  <a:schemeClr val="tx1"/>
                </a:solidFill>
                <a:latin typeface="Segoe UI" panose="020B0502040204020203" pitchFamily="34" charset="0"/>
                <a:cs typeface="Segoe UI" panose="020B0502040204020203" pitchFamily="34" charset="0"/>
              </a:rPr>
              <a:t>Crawl. Walk. Run</a:t>
            </a:r>
            <a:r>
              <a:rPr lang="en-US" sz="2400">
                <a:solidFill>
                  <a:schemeClr val="tx1"/>
                </a:solidFill>
                <a:latin typeface="Segoe UI" panose="020B0502040204020203" pitchFamily="34" charset="0"/>
                <a:cs typeface="Segoe UI" panose="020B0502040204020203" pitchFamily="34" charset="0"/>
              </a:rPr>
              <a:t>. </a:t>
            </a:r>
          </a:p>
          <a:p>
            <a:pPr marL="342900" indent="-342900">
              <a:lnSpc>
                <a:spcPct val="150000"/>
              </a:lnSpc>
              <a:buFont typeface="Wingdings" panose="05000000000000000000" pitchFamily="2" charset="2"/>
              <a:buChar char="§"/>
            </a:pPr>
            <a:r>
              <a:rPr lang="en-US" sz="2400" b="1">
                <a:solidFill>
                  <a:schemeClr val="tx1"/>
                </a:solidFill>
                <a:latin typeface="Segoe UI" panose="020B0502040204020203" pitchFamily="34" charset="0"/>
                <a:cs typeface="Segoe UI" panose="020B0502040204020203" pitchFamily="34" charset="0"/>
              </a:rPr>
              <a:t>Consolidate</a:t>
            </a:r>
            <a:r>
              <a:rPr lang="en-US" sz="2400">
                <a:solidFill>
                  <a:schemeClr val="tx1"/>
                </a:solidFill>
                <a:latin typeface="Segoe UI" panose="020B0502040204020203" pitchFamily="34" charset="0"/>
                <a:cs typeface="Segoe UI" panose="020B0502040204020203" pitchFamily="34" charset="0"/>
              </a:rPr>
              <a:t> Integrations When Possible</a:t>
            </a:r>
          </a:p>
          <a:p>
            <a:pPr marL="342900" indent="-342900">
              <a:lnSpc>
                <a:spcPct val="150000"/>
              </a:lnSpc>
              <a:buFont typeface="Wingdings" panose="05000000000000000000" pitchFamily="2" charset="2"/>
              <a:buChar char="§"/>
            </a:pPr>
            <a:r>
              <a:rPr lang="en-US" sz="2400" b="1">
                <a:solidFill>
                  <a:schemeClr val="tx1"/>
                </a:solidFill>
                <a:latin typeface="Segoe UI" panose="020B0502040204020203" pitchFamily="34" charset="0"/>
                <a:cs typeface="Segoe UI" panose="020B0502040204020203" pitchFamily="34" charset="0"/>
              </a:rPr>
              <a:t>Minimize</a:t>
            </a:r>
            <a:r>
              <a:rPr lang="en-US" sz="2400">
                <a:solidFill>
                  <a:schemeClr val="tx1"/>
                </a:solidFill>
                <a:latin typeface="Segoe UI" panose="020B0502040204020203" pitchFamily="34" charset="0"/>
                <a:cs typeface="Segoe UI" panose="020B0502040204020203" pitchFamily="34" charset="0"/>
              </a:rPr>
              <a:t> Legacy Data Conversion </a:t>
            </a:r>
          </a:p>
          <a:p>
            <a:pPr marL="342900" indent="-342900">
              <a:lnSpc>
                <a:spcPct val="150000"/>
              </a:lnSpc>
              <a:buFont typeface="Wingdings" panose="05000000000000000000" pitchFamily="2" charset="2"/>
              <a:buChar char="§"/>
            </a:pPr>
            <a:r>
              <a:rPr lang="en-US" sz="2400">
                <a:solidFill>
                  <a:schemeClr val="tx1"/>
                </a:solidFill>
                <a:latin typeface="Segoe UI" panose="020B0502040204020203" pitchFamily="34" charset="0"/>
                <a:cs typeface="Segoe UI" panose="020B0502040204020203" pitchFamily="34" charset="0"/>
              </a:rPr>
              <a:t>Develop a </a:t>
            </a:r>
            <a:r>
              <a:rPr lang="en-US" sz="2400" b="1">
                <a:solidFill>
                  <a:schemeClr val="tx1"/>
                </a:solidFill>
                <a:latin typeface="Segoe UI" panose="020B0502040204020203" pitchFamily="34" charset="0"/>
                <a:cs typeface="Segoe UI" panose="020B0502040204020203" pitchFamily="34" charset="0"/>
              </a:rPr>
              <a:t>Common</a:t>
            </a:r>
            <a:r>
              <a:rPr lang="en-US" sz="2400">
                <a:solidFill>
                  <a:schemeClr val="tx1"/>
                </a:solidFill>
                <a:latin typeface="Segoe UI" panose="020B0502040204020203" pitchFamily="34" charset="0"/>
                <a:cs typeface="Segoe UI" panose="020B0502040204020203" pitchFamily="34" charset="0"/>
              </a:rPr>
              <a:t> Platform for </a:t>
            </a:r>
            <a:r>
              <a:rPr lang="en-US" sz="2400" b="1">
                <a:solidFill>
                  <a:schemeClr val="tx1"/>
                </a:solidFill>
                <a:latin typeface="Segoe UI" panose="020B0502040204020203" pitchFamily="34" charset="0"/>
                <a:cs typeface="Segoe UI" panose="020B0502040204020203" pitchFamily="34" charset="0"/>
              </a:rPr>
              <a:t>Future</a:t>
            </a:r>
            <a:r>
              <a:rPr lang="en-US" sz="2400">
                <a:solidFill>
                  <a:schemeClr val="tx1"/>
                </a:solidFill>
                <a:latin typeface="Segoe UI" panose="020B0502040204020203" pitchFamily="34" charset="0"/>
                <a:cs typeface="Segoe UI" panose="020B0502040204020203" pitchFamily="34" charset="0"/>
              </a:rPr>
              <a:t> Development</a:t>
            </a:r>
          </a:p>
          <a:p>
            <a:pPr marL="342900" indent="-342900">
              <a:lnSpc>
                <a:spcPct val="150000"/>
              </a:lnSpc>
              <a:buFont typeface="Wingdings" panose="05000000000000000000" pitchFamily="2" charset="2"/>
              <a:buChar char="§"/>
            </a:pPr>
            <a:r>
              <a:rPr lang="en-US" sz="2400">
                <a:solidFill>
                  <a:schemeClr val="tx1"/>
                </a:solidFill>
                <a:latin typeface="Segoe UI" panose="020B0502040204020203" pitchFamily="34" charset="0"/>
                <a:cs typeface="Segoe UI" panose="020B0502040204020203" pitchFamily="34" charset="0"/>
              </a:rPr>
              <a:t>Enable Enhanced </a:t>
            </a:r>
            <a:r>
              <a:rPr lang="en-US" sz="2400" b="1">
                <a:solidFill>
                  <a:schemeClr val="tx1"/>
                </a:solidFill>
                <a:latin typeface="Segoe UI" panose="020B0502040204020203" pitchFamily="34" charset="0"/>
                <a:cs typeface="Segoe UI" panose="020B0502040204020203" pitchFamily="34" charset="0"/>
              </a:rPr>
              <a:t>Quality</a:t>
            </a:r>
            <a:r>
              <a:rPr lang="en-US" sz="2400">
                <a:solidFill>
                  <a:schemeClr val="tx1"/>
                </a:solidFill>
                <a:latin typeface="Segoe UI" panose="020B0502040204020203" pitchFamily="34" charset="0"/>
                <a:cs typeface="Segoe UI" panose="020B0502040204020203" pitchFamily="34" charset="0"/>
              </a:rPr>
              <a:t> and </a:t>
            </a:r>
            <a:r>
              <a:rPr lang="en-US" sz="2400" b="1">
                <a:solidFill>
                  <a:schemeClr val="tx1"/>
                </a:solidFill>
                <a:latin typeface="Segoe UI" panose="020B0502040204020203" pitchFamily="34" charset="0"/>
                <a:cs typeface="Segoe UI" panose="020B0502040204020203" pitchFamily="34" charset="0"/>
              </a:rPr>
              <a:t>Access </a:t>
            </a:r>
            <a:r>
              <a:rPr lang="en-US" sz="2400">
                <a:solidFill>
                  <a:schemeClr val="tx1"/>
                </a:solidFill>
                <a:latin typeface="Segoe UI" panose="020B0502040204020203" pitchFamily="34" charset="0"/>
                <a:cs typeface="Segoe UI" panose="020B0502040204020203" pitchFamily="34" charset="0"/>
              </a:rPr>
              <a:t>to Information  </a:t>
            </a:r>
          </a:p>
          <a:p>
            <a:pPr marL="342900" indent="-342900">
              <a:lnSpc>
                <a:spcPct val="150000"/>
              </a:lnSpc>
              <a:buFont typeface="Wingdings" panose="05000000000000000000" pitchFamily="2" charset="2"/>
              <a:buChar char="§"/>
            </a:pPr>
            <a:r>
              <a:rPr lang="en-US" sz="2400" b="1">
                <a:solidFill>
                  <a:schemeClr val="tx1"/>
                </a:solidFill>
                <a:latin typeface="Segoe UI" panose="020B0502040204020203" pitchFamily="34" charset="0"/>
                <a:cs typeface="Segoe UI" panose="020B0502040204020203" pitchFamily="34" charset="0"/>
              </a:rPr>
              <a:t>Monitor </a:t>
            </a:r>
            <a:r>
              <a:rPr lang="en-US" sz="2400">
                <a:solidFill>
                  <a:schemeClr val="tx1"/>
                </a:solidFill>
                <a:latin typeface="Segoe UI" panose="020B0502040204020203" pitchFamily="34" charset="0"/>
                <a:cs typeface="Segoe UI" panose="020B0502040204020203" pitchFamily="34" charset="0"/>
              </a:rPr>
              <a:t>Key Performance Measures </a:t>
            </a:r>
          </a:p>
        </p:txBody>
      </p:sp>
      <p:pic>
        <p:nvPicPr>
          <p:cNvPr id="28" name="Graphic 27" descr="Map compass">
            <a:extLst>
              <a:ext uri="{FF2B5EF4-FFF2-40B4-BE49-F238E27FC236}">
                <a16:creationId xmlns:a16="http://schemas.microsoft.com/office/drawing/2014/main" id="{8A3567AD-DCD9-40F5-9F3B-C0E061F41E3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49573" y="2528403"/>
            <a:ext cx="833257" cy="833257"/>
          </a:xfrm>
          <a:prstGeom prst="rect">
            <a:avLst/>
          </a:prstGeom>
        </p:spPr>
      </p:pic>
    </p:spTree>
    <p:extLst>
      <p:ext uri="{BB962C8B-B14F-4D97-AF65-F5344CB8AC3E}">
        <p14:creationId xmlns:p14="http://schemas.microsoft.com/office/powerpoint/2010/main" val="3227535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9D2235"/>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11/18/2019</a:t>
            </a:fld>
            <a:endParaRPr lang="en-US"/>
          </a:p>
        </p:txBody>
      </p:sp>
      <p:sp>
        <p:nvSpPr>
          <p:cNvPr id="5" name="Holder 5"/>
          <p:cNvSpPr>
            <a:spLocks noGrp="1"/>
          </p:cNvSpPr>
          <p:nvPr>
            <p:ph type="sldNum" sz="quarter" idx="7"/>
          </p:nvPr>
        </p:nvSpPr>
        <p:spPr/>
        <p:txBody>
          <a:bodyPr lIns="0" tIns="0" rIns="0" bIns="0"/>
          <a:lstStyle>
            <a:lvl1pPr>
              <a:defRPr sz="1000" b="0" i="0">
                <a:solidFill>
                  <a:srgbClr val="919090"/>
                </a:solidFill>
                <a:latin typeface="Segoe UI"/>
                <a:cs typeface="Segoe UI"/>
              </a:defRPr>
            </a:lvl1pPr>
          </a:lstStyle>
          <a:p>
            <a:pPr marL="25400">
              <a:lnSpc>
                <a:spcPct val="100000"/>
              </a:lnSpc>
              <a:spcBef>
                <a:spcPts val="175"/>
              </a:spcBef>
            </a:pPr>
            <a:fld id="{81D60167-4931-47E6-BA6A-407CBD079E47}" type="slidenum">
              <a:rPr spc="-5" dirty="0"/>
              <a:t>‹#›</a:t>
            </a:fld>
            <a:endParaRPr spc="-5"/>
          </a:p>
        </p:txBody>
      </p:sp>
    </p:spTree>
    <p:extLst>
      <p:ext uri="{BB962C8B-B14F-4D97-AF65-F5344CB8AC3E}">
        <p14:creationId xmlns:p14="http://schemas.microsoft.com/office/powerpoint/2010/main" val="4767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No Text/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ADFE50-57A0-9F45-A2A4-2D235F2B913E}"/>
              </a:ext>
            </a:extLst>
          </p:cNvPr>
          <p:cNvSpPr>
            <a:spLocks noGrp="1"/>
          </p:cNvSpPr>
          <p:nvPr>
            <p:ph type="sldNum" sz="quarter" idx="10"/>
          </p:nvPr>
        </p:nvSpPr>
        <p:spPr/>
        <p:txBody>
          <a:bodyPr/>
          <a:lstStyle/>
          <a:p>
            <a:fld id="{C2F71432-4CC1-694F-B3CF-F9C51595965C}" type="slidenum">
              <a:rPr lang="en-US" smtClean="0"/>
              <a:t>‹#›</a:t>
            </a:fld>
            <a:endParaRPr lang="en-US"/>
          </a:p>
        </p:txBody>
      </p:sp>
      <p:sp>
        <p:nvSpPr>
          <p:cNvPr id="2" name="Title 1">
            <a:extLst>
              <a:ext uri="{FF2B5EF4-FFF2-40B4-BE49-F238E27FC236}">
                <a16:creationId xmlns:a16="http://schemas.microsoft.com/office/drawing/2014/main" id="{A3EC8BCA-D57B-2542-9E9B-CACCB524941F}"/>
              </a:ext>
            </a:extLst>
          </p:cNvPr>
          <p:cNvSpPr>
            <a:spLocks noGrp="1"/>
          </p:cNvSpPr>
          <p:nvPr>
            <p:ph type="title" hasCustomPrompt="1"/>
          </p:nvPr>
        </p:nvSpPr>
        <p:spPr/>
        <p:txBody>
          <a:bodyPr/>
          <a:lstStyle/>
          <a:p>
            <a:r>
              <a:rPr lang="en-US"/>
              <a:t> Click to edit Master title style</a:t>
            </a:r>
          </a:p>
        </p:txBody>
      </p:sp>
    </p:spTree>
    <p:extLst>
      <p:ext uri="{BB962C8B-B14F-4D97-AF65-F5344CB8AC3E}">
        <p14:creationId xmlns:p14="http://schemas.microsoft.com/office/powerpoint/2010/main" val="1224552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rdinal Q/A">
    <p:bg>
      <p:bgPr>
        <a:solidFill>
          <a:srgbClr val="9D233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B28A7-ADB1-A744-9628-E4389B8A34E3}"/>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92650E-D04E-C94D-A228-CFC8407799AB}"/>
              </a:ext>
            </a:extLst>
          </p:cNvPr>
          <p:cNvPicPr>
            <a:picLocks noChangeAspect="1"/>
          </p:cNvPicPr>
          <p:nvPr userDrawn="1"/>
        </p:nvPicPr>
        <p:blipFill rotWithShape="1">
          <a:blip r:embed="rId2"/>
          <a:srcRect l="20327" t="38344" r="51436" b="47112"/>
          <a:stretch/>
        </p:blipFill>
        <p:spPr>
          <a:xfrm>
            <a:off x="232229" y="5995339"/>
            <a:ext cx="1611798" cy="623228"/>
          </a:xfrm>
          <a:prstGeom prst="rect">
            <a:avLst/>
          </a:prstGeom>
        </p:spPr>
      </p:pic>
      <p:pic>
        <p:nvPicPr>
          <p:cNvPr id="5" name="Picture 4">
            <a:extLst>
              <a:ext uri="{FF2B5EF4-FFF2-40B4-BE49-F238E27FC236}">
                <a16:creationId xmlns:a16="http://schemas.microsoft.com/office/drawing/2014/main" id="{82455282-9E71-064B-8541-A6078B9D6100}"/>
              </a:ext>
            </a:extLst>
          </p:cNvPr>
          <p:cNvPicPr>
            <a:picLocks noChangeAspect="1"/>
          </p:cNvPicPr>
          <p:nvPr userDrawn="1"/>
        </p:nvPicPr>
        <p:blipFill>
          <a:blip r:embed="rId3"/>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1930270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Grey Q/A">
    <p:bg>
      <p:bgPr>
        <a:solidFill>
          <a:srgbClr val="3A3A3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B28A7-ADB1-A744-9628-E4389B8A34E3}"/>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92650E-D04E-C94D-A228-CFC8407799AB}"/>
              </a:ext>
            </a:extLst>
          </p:cNvPr>
          <p:cNvPicPr>
            <a:picLocks noChangeAspect="1"/>
          </p:cNvPicPr>
          <p:nvPr userDrawn="1"/>
        </p:nvPicPr>
        <p:blipFill rotWithShape="1">
          <a:blip r:embed="rId2"/>
          <a:srcRect l="20327" t="38344" r="51436" b="47112"/>
          <a:stretch/>
        </p:blipFill>
        <p:spPr>
          <a:xfrm>
            <a:off x="232229" y="6013873"/>
            <a:ext cx="1611798" cy="623228"/>
          </a:xfrm>
          <a:prstGeom prst="rect">
            <a:avLst/>
          </a:prstGeom>
        </p:spPr>
      </p:pic>
      <p:pic>
        <p:nvPicPr>
          <p:cNvPr id="5" name="Picture 4">
            <a:extLst>
              <a:ext uri="{FF2B5EF4-FFF2-40B4-BE49-F238E27FC236}">
                <a16:creationId xmlns:a16="http://schemas.microsoft.com/office/drawing/2014/main" id="{27DCA5CB-987F-0A49-99CE-C0594D8EA05A}"/>
              </a:ext>
            </a:extLst>
          </p:cNvPr>
          <p:cNvPicPr>
            <a:picLocks noChangeAspect="1"/>
          </p:cNvPicPr>
          <p:nvPr userDrawn="1"/>
        </p:nvPicPr>
        <p:blipFill>
          <a:blip r:embed="rId3"/>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2872385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Grey Q/A">
    <p:bg>
      <p:bgPr>
        <a:solidFill>
          <a:srgbClr val="75707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B28A7-ADB1-A744-9628-E4389B8A34E3}"/>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92650E-D04E-C94D-A228-CFC8407799AB}"/>
              </a:ext>
            </a:extLst>
          </p:cNvPr>
          <p:cNvPicPr>
            <a:picLocks noChangeAspect="1"/>
          </p:cNvPicPr>
          <p:nvPr userDrawn="1"/>
        </p:nvPicPr>
        <p:blipFill rotWithShape="1">
          <a:blip r:embed="rId2"/>
          <a:srcRect l="20327" t="38344" r="51436" b="47112"/>
          <a:stretch/>
        </p:blipFill>
        <p:spPr>
          <a:xfrm>
            <a:off x="232229" y="5995339"/>
            <a:ext cx="1611798" cy="623228"/>
          </a:xfrm>
          <a:prstGeom prst="rect">
            <a:avLst/>
          </a:prstGeom>
        </p:spPr>
      </p:pic>
      <p:pic>
        <p:nvPicPr>
          <p:cNvPr id="5" name="Picture 4">
            <a:extLst>
              <a:ext uri="{FF2B5EF4-FFF2-40B4-BE49-F238E27FC236}">
                <a16:creationId xmlns:a16="http://schemas.microsoft.com/office/drawing/2014/main" id="{05CE637D-9074-FA4B-95C0-00F4DF1B6607}"/>
              </a:ext>
            </a:extLst>
          </p:cNvPr>
          <p:cNvPicPr>
            <a:picLocks noChangeAspect="1"/>
          </p:cNvPicPr>
          <p:nvPr userDrawn="1"/>
        </p:nvPicPr>
        <p:blipFill>
          <a:blip r:embed="rId3"/>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2698562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rdinal Next Steps">
    <p:bg>
      <p:bgPr>
        <a:solidFill>
          <a:srgbClr val="9D233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B28A7-ADB1-A744-9628-E4389B8A34E3}"/>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92650E-D04E-C94D-A228-CFC8407799AB}"/>
              </a:ext>
            </a:extLst>
          </p:cNvPr>
          <p:cNvPicPr>
            <a:picLocks noChangeAspect="1"/>
          </p:cNvPicPr>
          <p:nvPr userDrawn="1"/>
        </p:nvPicPr>
        <p:blipFill rotWithShape="1">
          <a:blip r:embed="rId2"/>
          <a:srcRect l="20327" t="38344" r="51436" b="47112"/>
          <a:stretch/>
        </p:blipFill>
        <p:spPr>
          <a:xfrm>
            <a:off x="232229" y="6013873"/>
            <a:ext cx="1611798" cy="623228"/>
          </a:xfrm>
          <a:prstGeom prst="rect">
            <a:avLst/>
          </a:prstGeom>
        </p:spPr>
      </p:pic>
      <p:pic>
        <p:nvPicPr>
          <p:cNvPr id="5" name="Picture 4">
            <a:extLst>
              <a:ext uri="{FF2B5EF4-FFF2-40B4-BE49-F238E27FC236}">
                <a16:creationId xmlns:a16="http://schemas.microsoft.com/office/drawing/2014/main" id="{CE8A07B1-2F6A-C84D-9260-FE43420170AF}"/>
              </a:ext>
            </a:extLst>
          </p:cNvPr>
          <p:cNvPicPr>
            <a:picLocks noChangeAspect="1"/>
          </p:cNvPicPr>
          <p:nvPr userDrawn="1"/>
        </p:nvPicPr>
        <p:blipFill>
          <a:blip r:embed="rId3"/>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347846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7E2606-96B2-40BA-B419-35D34FB422FE}"/>
              </a:ext>
            </a:extLst>
          </p:cNvPr>
          <p:cNvSpPr/>
          <p:nvPr userDrawn="1"/>
        </p:nvSpPr>
        <p:spPr>
          <a:xfrm>
            <a:off x="834887" y="1828800"/>
            <a:ext cx="9799983" cy="2822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70D4E1-9BBD-DC44-A7A5-C1F362209CE7}"/>
              </a:ext>
            </a:extLst>
          </p:cNvPr>
          <p:cNvPicPr>
            <a:picLocks noChangeAspect="1"/>
          </p:cNvPicPr>
          <p:nvPr userDrawn="1"/>
        </p:nvPicPr>
        <p:blipFill>
          <a:blip r:embed="rId2"/>
          <a:stretch>
            <a:fillRect/>
          </a:stretch>
        </p:blipFill>
        <p:spPr>
          <a:xfrm>
            <a:off x="1187075" y="1987316"/>
            <a:ext cx="9817849" cy="2505679"/>
          </a:xfrm>
          <a:prstGeom prst="rect">
            <a:avLst/>
          </a:prstGeom>
        </p:spPr>
      </p:pic>
    </p:spTree>
    <p:extLst>
      <p:ext uri="{BB962C8B-B14F-4D97-AF65-F5344CB8AC3E}">
        <p14:creationId xmlns:p14="http://schemas.microsoft.com/office/powerpoint/2010/main" val="2510271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Grey Next Steps">
    <p:bg>
      <p:bgPr>
        <a:solidFill>
          <a:srgbClr val="3A3A3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B28A7-ADB1-A744-9628-E4389B8A34E3}"/>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92650E-D04E-C94D-A228-CFC8407799AB}"/>
              </a:ext>
            </a:extLst>
          </p:cNvPr>
          <p:cNvPicPr>
            <a:picLocks noChangeAspect="1"/>
          </p:cNvPicPr>
          <p:nvPr userDrawn="1"/>
        </p:nvPicPr>
        <p:blipFill rotWithShape="1">
          <a:blip r:embed="rId2"/>
          <a:srcRect l="20327" t="38344" r="51436" b="47112"/>
          <a:stretch/>
        </p:blipFill>
        <p:spPr>
          <a:xfrm>
            <a:off x="232229" y="5995339"/>
            <a:ext cx="1611798" cy="623228"/>
          </a:xfrm>
          <a:prstGeom prst="rect">
            <a:avLst/>
          </a:prstGeom>
        </p:spPr>
      </p:pic>
      <p:pic>
        <p:nvPicPr>
          <p:cNvPr id="5" name="Picture 4">
            <a:extLst>
              <a:ext uri="{FF2B5EF4-FFF2-40B4-BE49-F238E27FC236}">
                <a16:creationId xmlns:a16="http://schemas.microsoft.com/office/drawing/2014/main" id="{C706C411-E0FB-FE45-9224-4392AD7C4974}"/>
              </a:ext>
            </a:extLst>
          </p:cNvPr>
          <p:cNvPicPr>
            <a:picLocks noChangeAspect="1"/>
          </p:cNvPicPr>
          <p:nvPr userDrawn="1"/>
        </p:nvPicPr>
        <p:blipFill>
          <a:blip r:embed="rId3"/>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168816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Grey Next Steps">
    <p:bg>
      <p:bgPr>
        <a:solidFill>
          <a:srgbClr val="75707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B28A7-ADB1-A744-9628-E4389B8A34E3}"/>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92650E-D04E-C94D-A228-CFC8407799AB}"/>
              </a:ext>
            </a:extLst>
          </p:cNvPr>
          <p:cNvPicPr>
            <a:picLocks noChangeAspect="1"/>
          </p:cNvPicPr>
          <p:nvPr userDrawn="1"/>
        </p:nvPicPr>
        <p:blipFill rotWithShape="1">
          <a:blip r:embed="rId2"/>
          <a:srcRect l="20327" t="38344" r="51436" b="47112"/>
          <a:stretch/>
        </p:blipFill>
        <p:spPr>
          <a:xfrm>
            <a:off x="232229" y="6013873"/>
            <a:ext cx="1611798" cy="623228"/>
          </a:xfrm>
          <a:prstGeom prst="rect">
            <a:avLst/>
          </a:prstGeom>
        </p:spPr>
      </p:pic>
      <p:pic>
        <p:nvPicPr>
          <p:cNvPr id="5" name="Picture 4">
            <a:extLst>
              <a:ext uri="{FF2B5EF4-FFF2-40B4-BE49-F238E27FC236}">
                <a16:creationId xmlns:a16="http://schemas.microsoft.com/office/drawing/2014/main" id="{493F3B6C-FAF2-BE44-8EFF-79D896C6759B}"/>
              </a:ext>
            </a:extLst>
          </p:cNvPr>
          <p:cNvPicPr>
            <a:picLocks noChangeAspect="1"/>
          </p:cNvPicPr>
          <p:nvPr userDrawn="1"/>
        </p:nvPicPr>
        <p:blipFill>
          <a:blip r:embed="rId3"/>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39754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rdinal Agenda">
    <p:bg>
      <p:bgPr>
        <a:solidFill>
          <a:srgbClr val="9D233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B28A7-ADB1-A744-9628-E4389B8A34E3}"/>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92650E-D04E-C94D-A228-CFC8407799AB}"/>
              </a:ext>
            </a:extLst>
          </p:cNvPr>
          <p:cNvPicPr>
            <a:picLocks noChangeAspect="1"/>
          </p:cNvPicPr>
          <p:nvPr userDrawn="1"/>
        </p:nvPicPr>
        <p:blipFill rotWithShape="1">
          <a:blip r:embed="rId2"/>
          <a:srcRect l="20327" t="38344" r="51436" b="47112"/>
          <a:stretch/>
        </p:blipFill>
        <p:spPr>
          <a:xfrm>
            <a:off x="232229" y="5966805"/>
            <a:ext cx="1611798" cy="623228"/>
          </a:xfrm>
          <a:prstGeom prst="rect">
            <a:avLst/>
          </a:prstGeom>
        </p:spPr>
      </p:pic>
      <p:sp>
        <p:nvSpPr>
          <p:cNvPr id="5" name="Text Placeholder 4">
            <a:extLst>
              <a:ext uri="{FF2B5EF4-FFF2-40B4-BE49-F238E27FC236}">
                <a16:creationId xmlns:a16="http://schemas.microsoft.com/office/drawing/2014/main" id="{2D16F473-4FC5-4CEE-B17B-46777A94AB36}"/>
              </a:ext>
            </a:extLst>
          </p:cNvPr>
          <p:cNvSpPr>
            <a:spLocks noGrp="1"/>
          </p:cNvSpPr>
          <p:nvPr>
            <p:ph type="body" sz="quarter" idx="10" hasCustomPrompt="1"/>
          </p:nvPr>
        </p:nvSpPr>
        <p:spPr>
          <a:xfrm>
            <a:off x="671513" y="1111029"/>
            <a:ext cx="8021637" cy="1100137"/>
          </a:xfrm>
          <a:prstGeom prst="rect">
            <a:avLst/>
          </a:prstGeom>
        </p:spPr>
        <p:txBody>
          <a:bodyPr/>
          <a:lstStyle>
            <a:lvl1pPr marL="0" indent="0">
              <a:buNone/>
              <a:defRPr sz="3600">
                <a:solidFill>
                  <a:schemeClr val="bg1"/>
                </a:solidFill>
                <a:latin typeface="Segoe UI" panose="020B0502040204020203" pitchFamily="34" charset="0"/>
                <a:cs typeface="Segoe UI" panose="020B0502040204020203" pitchFamily="34" charset="0"/>
              </a:defRPr>
            </a:lvl1pPr>
          </a:lstStyle>
          <a:p>
            <a:pPr lvl="0"/>
            <a:r>
              <a:rPr lang="en-US"/>
              <a:t>Agenda</a:t>
            </a:r>
          </a:p>
        </p:txBody>
      </p:sp>
      <p:sp>
        <p:nvSpPr>
          <p:cNvPr id="3" name="Text Placeholder 2">
            <a:extLst>
              <a:ext uri="{FF2B5EF4-FFF2-40B4-BE49-F238E27FC236}">
                <a16:creationId xmlns:a16="http://schemas.microsoft.com/office/drawing/2014/main" id="{FA4DB71B-0BAF-4183-9E33-0663F39D9672}"/>
              </a:ext>
            </a:extLst>
          </p:cNvPr>
          <p:cNvSpPr>
            <a:spLocks noGrp="1"/>
          </p:cNvSpPr>
          <p:nvPr>
            <p:ph type="body" sz="quarter" idx="11" hasCustomPrompt="1"/>
          </p:nvPr>
        </p:nvSpPr>
        <p:spPr>
          <a:xfrm>
            <a:off x="671513" y="2211388"/>
            <a:ext cx="8021637" cy="2765726"/>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solidFill>
                  <a:schemeClr val="bg1"/>
                </a:solidFill>
                <a:latin typeface="Segoe UI" panose="020B0502040204020203" pitchFamily="34" charset="0"/>
                <a:cs typeface="Segoe UI" panose="020B0502040204020203" pitchFamily="34" charset="0"/>
              </a:defRPr>
            </a:lvl1pPr>
          </a:lstStyle>
          <a:p>
            <a:pPr lvl="0"/>
            <a:r>
              <a:rPr lang="en-US"/>
              <a:t>Topic</a:t>
            </a:r>
          </a:p>
          <a:p>
            <a:pPr lvl="0"/>
            <a:r>
              <a:rPr lang="en-US"/>
              <a:t>Topic</a:t>
            </a:r>
          </a:p>
          <a:p>
            <a:pPr lvl="0"/>
            <a:r>
              <a:rPr lang="en-US"/>
              <a:t>Topic</a:t>
            </a:r>
          </a:p>
          <a:p>
            <a:pPr lvl="0"/>
            <a:r>
              <a:rPr lang="en-US"/>
              <a:t>Topic</a:t>
            </a:r>
          </a:p>
          <a:p>
            <a:pPr lvl="0"/>
            <a:r>
              <a:rPr lang="en-US"/>
              <a:t>Topic</a:t>
            </a:r>
          </a:p>
          <a:p>
            <a:pPr lvl="0"/>
            <a:endParaRPr lang="en-US"/>
          </a:p>
        </p:txBody>
      </p:sp>
      <p:pic>
        <p:nvPicPr>
          <p:cNvPr id="8" name="Picture 7">
            <a:extLst>
              <a:ext uri="{FF2B5EF4-FFF2-40B4-BE49-F238E27FC236}">
                <a16:creationId xmlns:a16="http://schemas.microsoft.com/office/drawing/2014/main" id="{D07EF320-EDB6-5F4D-8DFF-FF8BEA69532C}"/>
              </a:ext>
            </a:extLst>
          </p:cNvPr>
          <p:cNvPicPr>
            <a:picLocks noChangeAspect="1"/>
          </p:cNvPicPr>
          <p:nvPr userDrawn="1"/>
        </p:nvPicPr>
        <p:blipFill>
          <a:blip r:embed="rId3"/>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9220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Grey Agenda">
    <p:bg>
      <p:bgPr>
        <a:solidFill>
          <a:srgbClr val="3A383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B28A7-ADB1-A744-9628-E4389B8A34E3}"/>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92650E-D04E-C94D-A228-CFC8407799AB}"/>
              </a:ext>
            </a:extLst>
          </p:cNvPr>
          <p:cNvPicPr>
            <a:picLocks noChangeAspect="1"/>
          </p:cNvPicPr>
          <p:nvPr userDrawn="1"/>
        </p:nvPicPr>
        <p:blipFill rotWithShape="1">
          <a:blip r:embed="rId2"/>
          <a:srcRect l="20327" t="38344" r="51436" b="47112"/>
          <a:stretch/>
        </p:blipFill>
        <p:spPr>
          <a:xfrm>
            <a:off x="232229" y="5995339"/>
            <a:ext cx="1611798" cy="623228"/>
          </a:xfrm>
          <a:prstGeom prst="rect">
            <a:avLst/>
          </a:prstGeom>
        </p:spPr>
      </p:pic>
      <p:sp>
        <p:nvSpPr>
          <p:cNvPr id="5" name="Text Placeholder 4">
            <a:extLst>
              <a:ext uri="{FF2B5EF4-FFF2-40B4-BE49-F238E27FC236}">
                <a16:creationId xmlns:a16="http://schemas.microsoft.com/office/drawing/2014/main" id="{2D16F473-4FC5-4CEE-B17B-46777A94AB36}"/>
              </a:ext>
            </a:extLst>
          </p:cNvPr>
          <p:cNvSpPr>
            <a:spLocks noGrp="1"/>
          </p:cNvSpPr>
          <p:nvPr>
            <p:ph type="body" sz="quarter" idx="10" hasCustomPrompt="1"/>
          </p:nvPr>
        </p:nvSpPr>
        <p:spPr>
          <a:xfrm>
            <a:off x="671513" y="1111029"/>
            <a:ext cx="8021637" cy="1100137"/>
          </a:xfrm>
          <a:prstGeom prst="rect">
            <a:avLst/>
          </a:prstGeom>
        </p:spPr>
        <p:txBody>
          <a:bodyPr/>
          <a:lstStyle>
            <a:lvl1pPr marL="0" indent="0">
              <a:buNone/>
              <a:defRPr sz="3600">
                <a:solidFill>
                  <a:schemeClr val="bg1"/>
                </a:solidFill>
                <a:latin typeface="Segoe UI" panose="020B0502040204020203" pitchFamily="34" charset="0"/>
                <a:cs typeface="Segoe UI" panose="020B0502040204020203" pitchFamily="34" charset="0"/>
              </a:defRPr>
            </a:lvl1pPr>
          </a:lstStyle>
          <a:p>
            <a:pPr lvl="0"/>
            <a:r>
              <a:rPr lang="en-US"/>
              <a:t>Agenda</a:t>
            </a:r>
          </a:p>
        </p:txBody>
      </p:sp>
      <p:sp>
        <p:nvSpPr>
          <p:cNvPr id="3" name="Text Placeholder 2">
            <a:extLst>
              <a:ext uri="{FF2B5EF4-FFF2-40B4-BE49-F238E27FC236}">
                <a16:creationId xmlns:a16="http://schemas.microsoft.com/office/drawing/2014/main" id="{FA4DB71B-0BAF-4183-9E33-0663F39D9672}"/>
              </a:ext>
            </a:extLst>
          </p:cNvPr>
          <p:cNvSpPr>
            <a:spLocks noGrp="1"/>
          </p:cNvSpPr>
          <p:nvPr>
            <p:ph type="body" sz="quarter" idx="11" hasCustomPrompt="1"/>
          </p:nvPr>
        </p:nvSpPr>
        <p:spPr>
          <a:xfrm>
            <a:off x="671513" y="2211388"/>
            <a:ext cx="8021637" cy="2765726"/>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solidFill>
                  <a:schemeClr val="bg1"/>
                </a:solidFill>
                <a:latin typeface="Segoe UI" panose="020B0502040204020203" pitchFamily="34" charset="0"/>
                <a:cs typeface="Segoe UI" panose="020B0502040204020203" pitchFamily="34" charset="0"/>
              </a:defRPr>
            </a:lvl1pPr>
          </a:lstStyle>
          <a:p>
            <a:pPr lvl="0"/>
            <a:r>
              <a:rPr lang="en-US"/>
              <a:t>Topic</a:t>
            </a:r>
          </a:p>
          <a:p>
            <a:pPr lvl="0"/>
            <a:r>
              <a:rPr lang="en-US"/>
              <a:t>Topic</a:t>
            </a:r>
          </a:p>
          <a:p>
            <a:pPr lvl="0"/>
            <a:r>
              <a:rPr lang="en-US"/>
              <a:t>Topic</a:t>
            </a:r>
          </a:p>
          <a:p>
            <a:pPr lvl="0"/>
            <a:r>
              <a:rPr lang="en-US"/>
              <a:t>Topic</a:t>
            </a:r>
          </a:p>
          <a:p>
            <a:pPr lvl="0"/>
            <a:r>
              <a:rPr lang="en-US"/>
              <a:t>Topic</a:t>
            </a:r>
          </a:p>
        </p:txBody>
      </p:sp>
      <p:pic>
        <p:nvPicPr>
          <p:cNvPr id="8" name="Picture 7">
            <a:extLst>
              <a:ext uri="{FF2B5EF4-FFF2-40B4-BE49-F238E27FC236}">
                <a16:creationId xmlns:a16="http://schemas.microsoft.com/office/drawing/2014/main" id="{6182B66B-7087-8440-8B33-FA72CA922D23}"/>
              </a:ext>
            </a:extLst>
          </p:cNvPr>
          <p:cNvPicPr>
            <a:picLocks noChangeAspect="1"/>
          </p:cNvPicPr>
          <p:nvPr userDrawn="1"/>
        </p:nvPicPr>
        <p:blipFill>
          <a:blip r:embed="rId3"/>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9186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 Grey Agenda">
    <p:bg>
      <p:bgPr>
        <a:solidFill>
          <a:srgbClr val="75707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B28A7-ADB1-A744-9628-E4389B8A34E3}"/>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92650E-D04E-C94D-A228-CFC8407799AB}"/>
              </a:ext>
            </a:extLst>
          </p:cNvPr>
          <p:cNvPicPr>
            <a:picLocks noChangeAspect="1"/>
          </p:cNvPicPr>
          <p:nvPr userDrawn="1"/>
        </p:nvPicPr>
        <p:blipFill rotWithShape="1">
          <a:blip r:embed="rId2"/>
          <a:srcRect l="20327" t="38344" r="51436" b="47112"/>
          <a:stretch/>
        </p:blipFill>
        <p:spPr>
          <a:xfrm>
            <a:off x="232229" y="5995339"/>
            <a:ext cx="1611798" cy="623228"/>
          </a:xfrm>
          <a:prstGeom prst="rect">
            <a:avLst/>
          </a:prstGeom>
        </p:spPr>
      </p:pic>
      <p:sp>
        <p:nvSpPr>
          <p:cNvPr id="5" name="Text Placeholder 4">
            <a:extLst>
              <a:ext uri="{FF2B5EF4-FFF2-40B4-BE49-F238E27FC236}">
                <a16:creationId xmlns:a16="http://schemas.microsoft.com/office/drawing/2014/main" id="{2D16F473-4FC5-4CEE-B17B-46777A94AB36}"/>
              </a:ext>
            </a:extLst>
          </p:cNvPr>
          <p:cNvSpPr>
            <a:spLocks noGrp="1"/>
          </p:cNvSpPr>
          <p:nvPr>
            <p:ph type="body" sz="quarter" idx="10" hasCustomPrompt="1"/>
          </p:nvPr>
        </p:nvSpPr>
        <p:spPr>
          <a:xfrm>
            <a:off x="671513" y="1111029"/>
            <a:ext cx="8021637" cy="1100137"/>
          </a:xfrm>
          <a:prstGeom prst="rect">
            <a:avLst/>
          </a:prstGeom>
        </p:spPr>
        <p:txBody>
          <a:bodyPr/>
          <a:lstStyle>
            <a:lvl1pPr marL="0" indent="0">
              <a:buNone/>
              <a:defRPr sz="3600">
                <a:solidFill>
                  <a:schemeClr val="bg1"/>
                </a:solidFill>
                <a:latin typeface="Segoe UI" panose="020B0502040204020203" pitchFamily="34" charset="0"/>
                <a:ea typeface="Segoe UI Black" panose="020B0A02040204020203" pitchFamily="34" charset="0"/>
                <a:cs typeface="Segoe UI" panose="020B0502040204020203" pitchFamily="34" charset="0"/>
              </a:defRPr>
            </a:lvl1pPr>
          </a:lstStyle>
          <a:p>
            <a:pPr lvl="0"/>
            <a:r>
              <a:rPr lang="en-US"/>
              <a:t>Agenda</a:t>
            </a:r>
          </a:p>
        </p:txBody>
      </p:sp>
      <p:sp>
        <p:nvSpPr>
          <p:cNvPr id="3" name="Text Placeholder 2">
            <a:extLst>
              <a:ext uri="{FF2B5EF4-FFF2-40B4-BE49-F238E27FC236}">
                <a16:creationId xmlns:a16="http://schemas.microsoft.com/office/drawing/2014/main" id="{FA4DB71B-0BAF-4183-9E33-0663F39D9672}"/>
              </a:ext>
            </a:extLst>
          </p:cNvPr>
          <p:cNvSpPr>
            <a:spLocks noGrp="1"/>
          </p:cNvSpPr>
          <p:nvPr>
            <p:ph type="body" sz="quarter" idx="11" hasCustomPrompt="1"/>
          </p:nvPr>
        </p:nvSpPr>
        <p:spPr>
          <a:xfrm>
            <a:off x="671513" y="2211388"/>
            <a:ext cx="8021637" cy="2765726"/>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solidFill>
                  <a:schemeClr val="bg1"/>
                </a:solidFill>
                <a:latin typeface="Segoe UI" panose="020B0502040204020203" pitchFamily="34" charset="0"/>
                <a:cs typeface="Segoe UI" panose="020B0502040204020203" pitchFamily="34" charset="0"/>
              </a:defRPr>
            </a:lvl1pPr>
          </a:lstStyle>
          <a:p>
            <a:pPr lvl="0"/>
            <a:r>
              <a:rPr lang="en-US"/>
              <a:t>Topic</a:t>
            </a:r>
          </a:p>
          <a:p>
            <a:pPr lvl="0"/>
            <a:r>
              <a:rPr lang="en-US"/>
              <a:t>Topic</a:t>
            </a:r>
          </a:p>
          <a:p>
            <a:pPr lvl="0"/>
            <a:r>
              <a:rPr lang="en-US"/>
              <a:t>Topic</a:t>
            </a:r>
          </a:p>
          <a:p>
            <a:pPr lvl="0"/>
            <a:r>
              <a:rPr lang="en-US"/>
              <a:t>Topic</a:t>
            </a:r>
          </a:p>
          <a:p>
            <a:pPr lvl="0"/>
            <a:r>
              <a:rPr lang="en-US"/>
              <a:t>Topic</a:t>
            </a:r>
          </a:p>
        </p:txBody>
      </p:sp>
      <p:pic>
        <p:nvPicPr>
          <p:cNvPr id="8" name="Picture 7">
            <a:extLst>
              <a:ext uri="{FF2B5EF4-FFF2-40B4-BE49-F238E27FC236}">
                <a16:creationId xmlns:a16="http://schemas.microsoft.com/office/drawing/2014/main" id="{D5D9F9D1-2B94-E14D-8EAF-CB533BEC1091}"/>
              </a:ext>
            </a:extLst>
          </p:cNvPr>
          <p:cNvPicPr>
            <a:picLocks noChangeAspect="1"/>
          </p:cNvPicPr>
          <p:nvPr userDrawn="1"/>
        </p:nvPicPr>
        <p:blipFill>
          <a:blip r:embed="rId3"/>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28763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rdinal Divider/Header">
    <p:bg>
      <p:bgPr>
        <a:solidFill>
          <a:srgbClr val="9D233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B28A7-ADB1-A744-9628-E4389B8A34E3}"/>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92650E-D04E-C94D-A228-CFC8407799AB}"/>
              </a:ext>
            </a:extLst>
          </p:cNvPr>
          <p:cNvPicPr>
            <a:picLocks noChangeAspect="1"/>
          </p:cNvPicPr>
          <p:nvPr userDrawn="1"/>
        </p:nvPicPr>
        <p:blipFill rotWithShape="1">
          <a:blip r:embed="rId2"/>
          <a:srcRect l="20327" t="38344" r="51436" b="47112"/>
          <a:stretch/>
        </p:blipFill>
        <p:spPr>
          <a:xfrm>
            <a:off x="232229" y="5995339"/>
            <a:ext cx="1611798" cy="623228"/>
          </a:xfrm>
          <a:prstGeom prst="rect">
            <a:avLst/>
          </a:prstGeom>
        </p:spPr>
      </p:pic>
      <p:sp>
        <p:nvSpPr>
          <p:cNvPr id="5" name="Text Placeholder 4">
            <a:extLst>
              <a:ext uri="{FF2B5EF4-FFF2-40B4-BE49-F238E27FC236}">
                <a16:creationId xmlns:a16="http://schemas.microsoft.com/office/drawing/2014/main" id="{2D16F473-4FC5-4CEE-B17B-46777A94AB36}"/>
              </a:ext>
            </a:extLst>
          </p:cNvPr>
          <p:cNvSpPr>
            <a:spLocks noGrp="1"/>
          </p:cNvSpPr>
          <p:nvPr>
            <p:ph type="body" sz="quarter" idx="10" hasCustomPrompt="1"/>
          </p:nvPr>
        </p:nvSpPr>
        <p:spPr>
          <a:xfrm>
            <a:off x="671513" y="2766209"/>
            <a:ext cx="8021637" cy="1100137"/>
          </a:xfrm>
          <a:prstGeom prst="rect">
            <a:avLst/>
          </a:prstGeom>
        </p:spPr>
        <p:txBody>
          <a:bodyPr/>
          <a:lstStyle>
            <a:lvl1pPr marL="0" indent="0">
              <a:buNone/>
              <a:defRPr sz="3600">
                <a:solidFill>
                  <a:schemeClr val="bg1"/>
                </a:solidFill>
                <a:latin typeface="Segoe UI" panose="020B0502040204020203" pitchFamily="34" charset="0"/>
                <a:ea typeface="Segoe UI Black" panose="020B0A02040204020203" pitchFamily="34" charset="0"/>
                <a:cs typeface="Segoe UI" panose="020B0502040204020203" pitchFamily="34" charset="0"/>
              </a:defRPr>
            </a:lvl1pPr>
          </a:lstStyle>
          <a:p>
            <a:pPr lvl="0"/>
            <a:r>
              <a:rPr lang="en-US"/>
              <a:t>Title or Header</a:t>
            </a:r>
          </a:p>
        </p:txBody>
      </p:sp>
      <p:pic>
        <p:nvPicPr>
          <p:cNvPr id="8" name="Picture 7">
            <a:extLst>
              <a:ext uri="{FF2B5EF4-FFF2-40B4-BE49-F238E27FC236}">
                <a16:creationId xmlns:a16="http://schemas.microsoft.com/office/drawing/2014/main" id="{7A7633E0-A048-5E44-93A6-8410B36BB1E4}"/>
              </a:ext>
            </a:extLst>
          </p:cNvPr>
          <p:cNvPicPr>
            <a:picLocks noChangeAspect="1"/>
          </p:cNvPicPr>
          <p:nvPr userDrawn="1"/>
        </p:nvPicPr>
        <p:blipFill>
          <a:blip r:embed="rId3"/>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413658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Grey Divider/Header">
    <p:bg>
      <p:bgPr>
        <a:solidFill>
          <a:srgbClr val="3A3A3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B28A7-ADB1-A744-9628-E4389B8A34E3}"/>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92650E-D04E-C94D-A228-CFC8407799AB}"/>
              </a:ext>
            </a:extLst>
          </p:cNvPr>
          <p:cNvPicPr>
            <a:picLocks noChangeAspect="1"/>
          </p:cNvPicPr>
          <p:nvPr userDrawn="1"/>
        </p:nvPicPr>
        <p:blipFill rotWithShape="1">
          <a:blip r:embed="rId2"/>
          <a:srcRect l="20327" t="38344" r="51436" b="47112"/>
          <a:stretch/>
        </p:blipFill>
        <p:spPr>
          <a:xfrm>
            <a:off x="232229" y="5995339"/>
            <a:ext cx="1611798" cy="623228"/>
          </a:xfrm>
          <a:prstGeom prst="rect">
            <a:avLst/>
          </a:prstGeom>
        </p:spPr>
      </p:pic>
      <p:sp>
        <p:nvSpPr>
          <p:cNvPr id="5" name="Text Placeholder 4">
            <a:extLst>
              <a:ext uri="{FF2B5EF4-FFF2-40B4-BE49-F238E27FC236}">
                <a16:creationId xmlns:a16="http://schemas.microsoft.com/office/drawing/2014/main" id="{2D16F473-4FC5-4CEE-B17B-46777A94AB36}"/>
              </a:ext>
            </a:extLst>
          </p:cNvPr>
          <p:cNvSpPr>
            <a:spLocks noGrp="1"/>
          </p:cNvSpPr>
          <p:nvPr>
            <p:ph type="body" sz="quarter" idx="10" hasCustomPrompt="1"/>
          </p:nvPr>
        </p:nvSpPr>
        <p:spPr>
          <a:xfrm>
            <a:off x="671513" y="2766209"/>
            <a:ext cx="8021637" cy="1100137"/>
          </a:xfrm>
          <a:prstGeom prst="rect">
            <a:avLst/>
          </a:prstGeom>
        </p:spPr>
        <p:txBody>
          <a:bodyPr/>
          <a:lstStyle>
            <a:lvl1pPr marL="0" indent="0">
              <a:buNone/>
              <a:defRPr sz="3600">
                <a:solidFill>
                  <a:schemeClr val="bg1"/>
                </a:solidFill>
                <a:latin typeface="Segoe UI" panose="020B0502040204020203" pitchFamily="34" charset="0"/>
                <a:cs typeface="Segoe UI" panose="020B0502040204020203" pitchFamily="34" charset="0"/>
              </a:defRPr>
            </a:lvl1pPr>
          </a:lstStyle>
          <a:p>
            <a:pPr lvl="0"/>
            <a:r>
              <a:rPr lang="en-US"/>
              <a:t>Title or Header</a:t>
            </a:r>
          </a:p>
        </p:txBody>
      </p:sp>
      <p:pic>
        <p:nvPicPr>
          <p:cNvPr id="8" name="Picture 7">
            <a:extLst>
              <a:ext uri="{FF2B5EF4-FFF2-40B4-BE49-F238E27FC236}">
                <a16:creationId xmlns:a16="http://schemas.microsoft.com/office/drawing/2014/main" id="{D43026D4-67B7-D34D-B05D-B8B0F8C54097}"/>
              </a:ext>
            </a:extLst>
          </p:cNvPr>
          <p:cNvPicPr>
            <a:picLocks noChangeAspect="1"/>
          </p:cNvPicPr>
          <p:nvPr userDrawn="1"/>
        </p:nvPicPr>
        <p:blipFill>
          <a:blip r:embed="rId3"/>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262158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Grey Divider/Header">
    <p:bg>
      <p:bgPr>
        <a:solidFill>
          <a:srgbClr val="75707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B28A7-ADB1-A744-9628-E4389B8A34E3}"/>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92650E-D04E-C94D-A228-CFC8407799AB}"/>
              </a:ext>
            </a:extLst>
          </p:cNvPr>
          <p:cNvPicPr>
            <a:picLocks noChangeAspect="1"/>
          </p:cNvPicPr>
          <p:nvPr userDrawn="1"/>
        </p:nvPicPr>
        <p:blipFill rotWithShape="1">
          <a:blip r:embed="rId2"/>
          <a:srcRect l="20327" t="38344" r="51436" b="47112"/>
          <a:stretch/>
        </p:blipFill>
        <p:spPr>
          <a:xfrm>
            <a:off x="232229" y="5995339"/>
            <a:ext cx="1611798" cy="623228"/>
          </a:xfrm>
          <a:prstGeom prst="rect">
            <a:avLst/>
          </a:prstGeom>
        </p:spPr>
      </p:pic>
      <p:sp>
        <p:nvSpPr>
          <p:cNvPr id="5" name="Text Placeholder 4">
            <a:extLst>
              <a:ext uri="{FF2B5EF4-FFF2-40B4-BE49-F238E27FC236}">
                <a16:creationId xmlns:a16="http://schemas.microsoft.com/office/drawing/2014/main" id="{2D16F473-4FC5-4CEE-B17B-46777A94AB36}"/>
              </a:ext>
            </a:extLst>
          </p:cNvPr>
          <p:cNvSpPr>
            <a:spLocks noGrp="1"/>
          </p:cNvSpPr>
          <p:nvPr>
            <p:ph type="body" sz="quarter" idx="10" hasCustomPrompt="1"/>
          </p:nvPr>
        </p:nvSpPr>
        <p:spPr>
          <a:xfrm>
            <a:off x="671513" y="2766209"/>
            <a:ext cx="8021637" cy="1100137"/>
          </a:xfrm>
          <a:prstGeom prst="rect">
            <a:avLst/>
          </a:prstGeom>
        </p:spPr>
        <p:txBody>
          <a:bodyPr/>
          <a:lstStyle>
            <a:lvl1pPr marL="0" indent="0">
              <a:buNone/>
              <a:defRPr sz="3600">
                <a:solidFill>
                  <a:schemeClr val="bg1"/>
                </a:solidFill>
                <a:latin typeface="Segoe UI" panose="020B0502040204020203" pitchFamily="34" charset="0"/>
                <a:cs typeface="Segoe UI" panose="020B0502040204020203" pitchFamily="34" charset="0"/>
              </a:defRPr>
            </a:lvl1pPr>
          </a:lstStyle>
          <a:p>
            <a:pPr lvl="0"/>
            <a:r>
              <a:rPr lang="en-US"/>
              <a:t>Title or Header</a:t>
            </a:r>
          </a:p>
        </p:txBody>
      </p:sp>
      <p:pic>
        <p:nvPicPr>
          <p:cNvPr id="8" name="Picture 7">
            <a:extLst>
              <a:ext uri="{FF2B5EF4-FFF2-40B4-BE49-F238E27FC236}">
                <a16:creationId xmlns:a16="http://schemas.microsoft.com/office/drawing/2014/main" id="{27B1AC60-7768-C34C-8EE8-E9D17FF080BB}"/>
              </a:ext>
            </a:extLst>
          </p:cNvPr>
          <p:cNvPicPr>
            <a:picLocks noChangeAspect="1"/>
          </p:cNvPicPr>
          <p:nvPr userDrawn="1"/>
        </p:nvPicPr>
        <p:blipFill>
          <a:blip r:embed="rId3"/>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94777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ext/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ADFE50-57A0-9F45-A2A4-2D235F2B913E}"/>
              </a:ext>
            </a:extLst>
          </p:cNvPr>
          <p:cNvSpPr>
            <a:spLocks noGrp="1"/>
          </p:cNvSpPr>
          <p:nvPr>
            <p:ph type="sldNum" sz="quarter" idx="10"/>
          </p:nvPr>
        </p:nvSpPr>
        <p:spPr/>
        <p:txBody>
          <a:bodyPr/>
          <a:lstStyle/>
          <a:p>
            <a:fld id="{C2F71432-4CC1-694F-B3CF-F9C51595965C}" type="slidenum">
              <a:rPr lang="en-US" smtClean="0"/>
              <a:t>‹#›</a:t>
            </a:fld>
            <a:endParaRPr lang="en-US"/>
          </a:p>
        </p:txBody>
      </p:sp>
      <p:sp>
        <p:nvSpPr>
          <p:cNvPr id="2" name="Title 1">
            <a:extLst>
              <a:ext uri="{FF2B5EF4-FFF2-40B4-BE49-F238E27FC236}">
                <a16:creationId xmlns:a16="http://schemas.microsoft.com/office/drawing/2014/main" id="{A3EC8BCA-D57B-2542-9E9B-CACCB524941F}"/>
              </a:ext>
            </a:extLst>
          </p:cNvPr>
          <p:cNvSpPr>
            <a:spLocks noGrp="1"/>
          </p:cNvSpPr>
          <p:nvPr>
            <p:ph type="title" hasCustomPrompt="1"/>
          </p:nvPr>
        </p:nvSpPr>
        <p:spPr/>
        <p:txBody>
          <a:bodyPr/>
          <a:lstStyle>
            <a:lvl1pPr>
              <a:defRPr/>
            </a:lvl1pPr>
          </a:lstStyle>
          <a:p>
            <a:r>
              <a:rPr lang="en-US"/>
              <a:t> Click to edit title</a:t>
            </a:r>
          </a:p>
        </p:txBody>
      </p:sp>
      <p:sp>
        <p:nvSpPr>
          <p:cNvPr id="6" name="Text Placeholder 5">
            <a:extLst>
              <a:ext uri="{FF2B5EF4-FFF2-40B4-BE49-F238E27FC236}">
                <a16:creationId xmlns:a16="http://schemas.microsoft.com/office/drawing/2014/main" id="{AEDC3C0E-FB1E-4A8D-A56E-5B1DAE002584}"/>
              </a:ext>
            </a:extLst>
          </p:cNvPr>
          <p:cNvSpPr>
            <a:spLocks noGrp="1"/>
          </p:cNvSpPr>
          <p:nvPr>
            <p:ph type="body" sz="quarter" idx="11" hasCustomPrompt="1"/>
          </p:nvPr>
        </p:nvSpPr>
        <p:spPr>
          <a:xfrm>
            <a:off x="198438" y="728663"/>
            <a:ext cx="11707616" cy="628650"/>
          </a:xfrm>
        </p:spPr>
        <p:txBody>
          <a:bodyPr>
            <a:normAutofit/>
          </a:bodyPr>
          <a:lstStyle>
            <a:lvl1pPr>
              <a:defRPr sz="2400">
                <a:latin typeface="+mj-lt"/>
              </a:defRPr>
            </a:lvl1pPr>
          </a:lstStyle>
          <a:p>
            <a:pPr lvl="0"/>
            <a:r>
              <a:rPr lang="en-US"/>
              <a:t>Click to edit subtitle</a:t>
            </a:r>
          </a:p>
        </p:txBody>
      </p:sp>
    </p:spTree>
    <p:extLst>
      <p:ext uri="{BB962C8B-B14F-4D97-AF65-F5344CB8AC3E}">
        <p14:creationId xmlns:p14="http://schemas.microsoft.com/office/powerpoint/2010/main" val="2554870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image" Target="../media/image7.sv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image" Target="../media/image2.png"/><Relationship Id="rId4" Type="http://schemas.openxmlformats.org/officeDocument/2006/relationships/theme" Target="../theme/theme5.xml"/><Relationship Id="rId9" Type="http://schemas.openxmlformats.org/officeDocument/2006/relationships/image" Target="../media/image9.sv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1.xml"/><Relationship Id="rId7" Type="http://schemas.openxmlformats.org/officeDocument/2006/relationships/image" Target="../media/image11.sv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2.png"/><Relationship Id="rId4" Type="http://schemas.openxmlformats.org/officeDocument/2006/relationships/theme" Target="../theme/theme6.xml"/><Relationship Id="rId9" Type="http://schemas.openxmlformats.org/officeDocument/2006/relationships/image" Target="../media/image1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AF822B-1894-B140-8796-55DFD6E73A2D}"/>
              </a:ext>
            </a:extLst>
          </p:cNvPr>
          <p:cNvPicPr>
            <a:picLocks noChangeAspect="1"/>
          </p:cNvPicPr>
          <p:nvPr userDrawn="1"/>
        </p:nvPicPr>
        <p:blipFill rotWithShape="1">
          <a:blip r:embed="rId4"/>
          <a:srcRect l="20327" t="38344" r="51436" b="47112"/>
          <a:stretch/>
        </p:blipFill>
        <p:spPr>
          <a:xfrm>
            <a:off x="10356617" y="6054911"/>
            <a:ext cx="1611798" cy="623228"/>
          </a:xfrm>
          <a:prstGeom prst="rect">
            <a:avLst/>
          </a:prstGeom>
        </p:spPr>
      </p:pic>
      <p:cxnSp>
        <p:nvCxnSpPr>
          <p:cNvPr id="9" name="Straight Connector 8">
            <a:extLst>
              <a:ext uri="{FF2B5EF4-FFF2-40B4-BE49-F238E27FC236}">
                <a16:creationId xmlns:a16="http://schemas.microsoft.com/office/drawing/2014/main" id="{A782B54A-6D10-4B56-A7F1-E24EC5CA659F}"/>
              </a:ext>
            </a:extLst>
          </p:cNvPr>
          <p:cNvCxnSpPr>
            <a:cxnSpLocks/>
          </p:cNvCxnSpPr>
          <p:nvPr userDrawn="1"/>
        </p:nvCxnSpPr>
        <p:spPr>
          <a:xfrm>
            <a:off x="5921938" y="2040828"/>
            <a:ext cx="0" cy="2359769"/>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F1D15E99-DD89-D346-8C86-77B996CA97DF}"/>
              </a:ext>
            </a:extLst>
          </p:cNvPr>
          <p:cNvPicPr>
            <a:picLocks noChangeAspect="1"/>
          </p:cNvPicPr>
          <p:nvPr userDrawn="1"/>
        </p:nvPicPr>
        <p:blipFill>
          <a:blip r:embed="rId5"/>
          <a:stretch>
            <a:fillRect/>
          </a:stretch>
        </p:blipFill>
        <p:spPr>
          <a:xfrm>
            <a:off x="1060443" y="2174231"/>
            <a:ext cx="4702542" cy="2092962"/>
          </a:xfrm>
          <a:prstGeom prst="rect">
            <a:avLst/>
          </a:prstGeom>
        </p:spPr>
      </p:pic>
    </p:spTree>
    <p:extLst>
      <p:ext uri="{BB962C8B-B14F-4D97-AF65-F5344CB8AC3E}">
        <p14:creationId xmlns:p14="http://schemas.microsoft.com/office/powerpoint/2010/main" val="1881671281"/>
      </p:ext>
    </p:extLst>
  </p:cSld>
  <p:clrMap bg1="lt1" tx1="dk1" bg2="lt2" tx2="dk2" accent1="accent1" accent2="accent2" accent3="accent3" accent4="accent4" accent5="accent5" accent6="accent6" hlink="hlink" folHlink="folHlink"/>
  <p:sldLayoutIdLst>
    <p:sldLayoutId id="2147483684" r:id="rId1"/>
    <p:sldLayoutId id="2147483742" r:id="rId2"/>
  </p:sldLayoutIdLst>
  <p:hf hdr="0" ftr="0" dt="0"/>
  <p:txStyles>
    <p:titleStyle>
      <a:lvl1pPr algn="l" defTabSz="914400" rtl="0" eaLnBrk="1" latinLnBrk="0" hangingPunct="1">
        <a:lnSpc>
          <a:spcPct val="90000"/>
        </a:lnSpc>
        <a:spcBef>
          <a:spcPct val="0"/>
        </a:spcBef>
        <a:buNone/>
        <a:defRPr sz="3200" kern="1200">
          <a:solidFill>
            <a:schemeClr val="bg1"/>
          </a:solidFill>
          <a:latin typeface="Segoe UI" panose="020B0502040204020203" pitchFamily="34" charset="0"/>
          <a:ea typeface="Segoe UI Historic"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D233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6285F5-75C0-409A-A03C-A2B46C183943}"/>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AAF822B-1894-B140-8796-55DFD6E73A2D}"/>
              </a:ext>
            </a:extLst>
          </p:cNvPr>
          <p:cNvPicPr>
            <a:picLocks noChangeAspect="1"/>
          </p:cNvPicPr>
          <p:nvPr userDrawn="1"/>
        </p:nvPicPr>
        <p:blipFill rotWithShape="1">
          <a:blip r:embed="rId5"/>
          <a:srcRect l="20327" t="38344" r="51436" b="47112"/>
          <a:stretch/>
        </p:blipFill>
        <p:spPr>
          <a:xfrm>
            <a:off x="232229" y="6073765"/>
            <a:ext cx="1611798" cy="623228"/>
          </a:xfrm>
          <a:prstGeom prst="rect">
            <a:avLst/>
          </a:prstGeom>
        </p:spPr>
      </p:pic>
      <p:pic>
        <p:nvPicPr>
          <p:cNvPr id="3" name="Picture 2">
            <a:extLst>
              <a:ext uri="{FF2B5EF4-FFF2-40B4-BE49-F238E27FC236}">
                <a16:creationId xmlns:a16="http://schemas.microsoft.com/office/drawing/2014/main" id="{364F41C3-A6AD-294A-AF23-EFF36ED3F46C}"/>
              </a:ext>
            </a:extLst>
          </p:cNvPr>
          <p:cNvPicPr>
            <a:picLocks noChangeAspect="1"/>
          </p:cNvPicPr>
          <p:nvPr userDrawn="1"/>
        </p:nvPicPr>
        <p:blipFill>
          <a:blip r:embed="rId6"/>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371099943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914400" rtl="0" eaLnBrk="1" latinLnBrk="0" hangingPunct="1">
        <a:lnSpc>
          <a:spcPct val="90000"/>
        </a:lnSpc>
        <a:spcBef>
          <a:spcPct val="0"/>
        </a:spcBef>
        <a:buNone/>
        <a:defRPr sz="3200" kern="1200">
          <a:solidFill>
            <a:schemeClr val="bg1"/>
          </a:solidFill>
          <a:latin typeface="Segoe UI" panose="020B0502040204020203" pitchFamily="34" charset="0"/>
          <a:ea typeface="Segoe UI Historic"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D233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DFDAE3-90C8-4E46-A859-19D240467E68}"/>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78BE69-44A2-4856-9A33-31D54CEC0C1E}"/>
              </a:ext>
            </a:extLst>
          </p:cNvPr>
          <p:cNvPicPr>
            <a:picLocks noChangeAspect="1"/>
          </p:cNvPicPr>
          <p:nvPr userDrawn="1"/>
        </p:nvPicPr>
        <p:blipFill rotWithShape="1">
          <a:blip r:embed="rId5"/>
          <a:srcRect l="20327" t="38344" r="51436" b="47112"/>
          <a:stretch/>
        </p:blipFill>
        <p:spPr>
          <a:xfrm>
            <a:off x="232229" y="6013873"/>
            <a:ext cx="1611798" cy="623228"/>
          </a:xfrm>
          <a:prstGeom prst="rect">
            <a:avLst/>
          </a:prstGeom>
        </p:spPr>
      </p:pic>
      <p:pic>
        <p:nvPicPr>
          <p:cNvPr id="6" name="Picture 5">
            <a:extLst>
              <a:ext uri="{FF2B5EF4-FFF2-40B4-BE49-F238E27FC236}">
                <a16:creationId xmlns:a16="http://schemas.microsoft.com/office/drawing/2014/main" id="{B3E598E8-A34B-2F4E-92AA-218B735192AD}"/>
              </a:ext>
            </a:extLst>
          </p:cNvPr>
          <p:cNvPicPr>
            <a:picLocks noChangeAspect="1"/>
          </p:cNvPicPr>
          <p:nvPr userDrawn="1"/>
        </p:nvPicPr>
        <p:blipFill>
          <a:blip r:embed="rId6"/>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2784584971"/>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Lst>
  <p:hf hdr="0" ftr="0" dt="0"/>
  <p:txStyles>
    <p:titleStyle>
      <a:lvl1pPr algn="l" defTabSz="914400" rtl="0" eaLnBrk="1" latinLnBrk="0" hangingPunct="1">
        <a:lnSpc>
          <a:spcPct val="90000"/>
        </a:lnSpc>
        <a:spcBef>
          <a:spcPct val="0"/>
        </a:spcBef>
        <a:buNone/>
        <a:defRPr sz="3200" kern="1200">
          <a:solidFill>
            <a:schemeClr val="bg1"/>
          </a:solidFill>
          <a:latin typeface="Segoe UI" panose="020B0502040204020203" pitchFamily="34" charset="0"/>
          <a:ea typeface="Segoe UI Historic"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D21A784-67E0-F047-AC4F-CD83776A345F}"/>
              </a:ext>
            </a:extLst>
          </p:cNvPr>
          <p:cNvSpPr>
            <a:spLocks noGrp="1"/>
          </p:cNvSpPr>
          <p:nvPr>
            <p:ph type="sldNum" sz="quarter" idx="4"/>
          </p:nvPr>
        </p:nvSpPr>
        <p:spPr>
          <a:xfrm>
            <a:off x="4724400" y="6385379"/>
            <a:ext cx="2743200" cy="365125"/>
          </a:xfrm>
          <a:prstGeom prst="rect">
            <a:avLst/>
          </a:prstGeom>
        </p:spPr>
        <p:txBody>
          <a:bodyPr vert="horz" lIns="91440" tIns="45720" rIns="91440" bIns="45720" rtlCol="0" anchor="ctr"/>
          <a:lstStyle>
            <a:lvl1pPr algn="ctr">
              <a:defRPr sz="1000">
                <a:solidFill>
                  <a:schemeClr val="tx1">
                    <a:tint val="75000"/>
                  </a:schemeClr>
                </a:solidFill>
                <a:latin typeface="Segoe UI" panose="020B0502040204020203" pitchFamily="34" charset="0"/>
                <a:cs typeface="Segoe UI" panose="020B0502040204020203" pitchFamily="34" charset="0"/>
              </a:defRPr>
            </a:lvl1pPr>
          </a:lstStyle>
          <a:p>
            <a:fld id="{C2F71432-4CC1-694F-B3CF-F9C51595965C}" type="slidenum">
              <a:rPr lang="en-US" smtClean="0"/>
              <a:pPr/>
              <a:t>‹#›</a:t>
            </a:fld>
            <a:endParaRPr lang="en-US"/>
          </a:p>
        </p:txBody>
      </p:sp>
      <p:pic>
        <p:nvPicPr>
          <p:cNvPr id="7" name="Picture 6">
            <a:extLst>
              <a:ext uri="{FF2B5EF4-FFF2-40B4-BE49-F238E27FC236}">
                <a16:creationId xmlns:a16="http://schemas.microsoft.com/office/drawing/2014/main" id="{0AAF822B-1894-B140-8796-55DFD6E73A2D}"/>
              </a:ext>
            </a:extLst>
          </p:cNvPr>
          <p:cNvPicPr>
            <a:picLocks noChangeAspect="1"/>
          </p:cNvPicPr>
          <p:nvPr userDrawn="1"/>
        </p:nvPicPr>
        <p:blipFill rotWithShape="1">
          <a:blip r:embed="rId9"/>
          <a:srcRect l="20327" t="38344" r="51436" b="47112"/>
          <a:stretch/>
        </p:blipFill>
        <p:spPr>
          <a:xfrm>
            <a:off x="232229" y="6073765"/>
            <a:ext cx="1611798" cy="623228"/>
          </a:xfrm>
          <a:prstGeom prst="rect">
            <a:avLst/>
          </a:prstGeom>
        </p:spPr>
      </p:pic>
      <p:sp>
        <p:nvSpPr>
          <p:cNvPr id="2" name="Title Placeholder 1">
            <a:extLst>
              <a:ext uri="{FF2B5EF4-FFF2-40B4-BE49-F238E27FC236}">
                <a16:creationId xmlns:a16="http://schemas.microsoft.com/office/drawing/2014/main" id="{4F62EF20-7028-E948-A0A6-F552E5B2AFFC}"/>
              </a:ext>
            </a:extLst>
          </p:cNvPr>
          <p:cNvSpPr>
            <a:spLocks noGrp="1"/>
          </p:cNvSpPr>
          <p:nvPr>
            <p:ph type="title"/>
          </p:nvPr>
        </p:nvSpPr>
        <p:spPr>
          <a:xfrm>
            <a:off x="0" y="0"/>
            <a:ext cx="12192000" cy="728870"/>
          </a:xfrm>
          <a:prstGeom prst="rect">
            <a:avLst/>
          </a:prstGeom>
          <a:solidFill>
            <a:srgbClr val="9D2335"/>
          </a:solidFill>
        </p:spPr>
        <p:txBody>
          <a:bodyPr vert="horz" lIns="91440" tIns="45720" rIns="91440" bIns="45720" rtlCol="0" anchor="ctr">
            <a:normAutofit/>
          </a:bodyPr>
          <a:lstStyle/>
          <a:p>
            <a:r>
              <a:rPr lang="en-US"/>
              <a:t> Click to edit title</a:t>
            </a:r>
          </a:p>
        </p:txBody>
      </p:sp>
      <p:sp>
        <p:nvSpPr>
          <p:cNvPr id="4" name="Text Placeholder 3">
            <a:extLst>
              <a:ext uri="{FF2B5EF4-FFF2-40B4-BE49-F238E27FC236}">
                <a16:creationId xmlns:a16="http://schemas.microsoft.com/office/drawing/2014/main" id="{E90996D1-3FD1-401C-8E0D-244F2013BBDE}"/>
              </a:ext>
            </a:extLst>
          </p:cNvPr>
          <p:cNvSpPr>
            <a:spLocks noGrp="1"/>
          </p:cNvSpPr>
          <p:nvPr>
            <p:ph type="body" idx="1"/>
          </p:nvPr>
        </p:nvSpPr>
        <p:spPr>
          <a:xfrm>
            <a:off x="150043" y="741541"/>
            <a:ext cx="11847435" cy="502796"/>
          </a:xfrm>
          <a:prstGeom prst="rect">
            <a:avLst/>
          </a:prstGeom>
        </p:spPr>
        <p:txBody>
          <a:bodyPr vert="horz" lIns="91440" tIns="45720" rIns="91440" bIns="45720" rtlCol="0">
            <a:normAutofit/>
          </a:bodyPr>
          <a:lstStyle/>
          <a:p>
            <a:pPr lvl="0"/>
            <a:r>
              <a:rPr lang="en-US"/>
              <a:t>Click to edit subtitle</a:t>
            </a:r>
          </a:p>
        </p:txBody>
      </p:sp>
      <p:pic>
        <p:nvPicPr>
          <p:cNvPr id="8" name="Picture 7">
            <a:extLst>
              <a:ext uri="{FF2B5EF4-FFF2-40B4-BE49-F238E27FC236}">
                <a16:creationId xmlns:a16="http://schemas.microsoft.com/office/drawing/2014/main" id="{EB4F9298-9D6F-2549-9803-B5C108BEF6C4}"/>
              </a:ext>
            </a:extLst>
          </p:cNvPr>
          <p:cNvPicPr>
            <a:picLocks noChangeAspect="1"/>
          </p:cNvPicPr>
          <p:nvPr userDrawn="1"/>
        </p:nvPicPr>
        <p:blipFill>
          <a:blip r:embed="rId10"/>
          <a:stretch>
            <a:fillRect/>
          </a:stretch>
        </p:blipFill>
        <p:spPr>
          <a:xfrm>
            <a:off x="10347972" y="6033140"/>
            <a:ext cx="1611799" cy="717364"/>
          </a:xfrm>
          <a:prstGeom prst="rect">
            <a:avLst/>
          </a:prstGeom>
        </p:spPr>
      </p:pic>
    </p:spTree>
    <p:extLst>
      <p:ext uri="{BB962C8B-B14F-4D97-AF65-F5344CB8AC3E}">
        <p14:creationId xmlns:p14="http://schemas.microsoft.com/office/powerpoint/2010/main" val="1615633491"/>
      </p:ext>
    </p:extLst>
  </p:cSld>
  <p:clrMap bg1="lt1" tx1="dk1" bg2="lt2" tx2="dk2" accent1="accent1" accent2="accent2" accent3="accent3" accent4="accent4" accent5="accent5" accent6="accent6" hlink="hlink" folHlink="folHlink"/>
  <p:sldLayoutIdLst>
    <p:sldLayoutId id="2147483692" r:id="rId1"/>
    <p:sldLayoutId id="2147483757" r:id="rId2"/>
    <p:sldLayoutId id="2147483652" r:id="rId3"/>
    <p:sldLayoutId id="2147483654" r:id="rId4"/>
    <p:sldLayoutId id="2147483826" r:id="rId5"/>
    <p:sldLayoutId id="2147483827" r:id="rId6"/>
    <p:sldLayoutId id="2147483828" r:id="rId7"/>
  </p:sldLayoutIdLst>
  <p:hf hdr="0" ftr="0" dt="0"/>
  <p:txStyles>
    <p:titleStyle>
      <a:lvl1pPr algn="l" defTabSz="914400" rtl="0" eaLnBrk="1" latinLnBrk="0" hangingPunct="1">
        <a:lnSpc>
          <a:spcPct val="90000"/>
        </a:lnSpc>
        <a:spcBef>
          <a:spcPct val="0"/>
        </a:spcBef>
        <a:buNone/>
        <a:defRPr sz="3200" kern="1200">
          <a:solidFill>
            <a:schemeClr val="bg1"/>
          </a:solidFill>
          <a:latin typeface="Segoe UI" panose="020B0502040204020203" pitchFamily="34" charset="0"/>
          <a:ea typeface="Segoe UI Historic" panose="020B0502040204020203" pitchFamily="34" charset="0"/>
          <a:cs typeface="Segoe UI" panose="020B0502040204020203" pitchFamily="34" charset="0"/>
        </a:defRPr>
      </a:lvl1pPr>
    </p:titleStyle>
    <p:bodyStyle>
      <a:lvl1pPr marL="0" indent="0" algn="l" defTabSz="914400" rtl="0" eaLnBrk="1" latinLnBrk="0" hangingPunct="1">
        <a:lnSpc>
          <a:spcPct val="90000"/>
        </a:lnSpc>
        <a:spcBef>
          <a:spcPts val="1000"/>
        </a:spcBef>
        <a:buFont typeface="Wingdings" pitchFamily="2" charset="2"/>
        <a:buNone/>
        <a:defRPr sz="2400" kern="1200">
          <a:solidFill>
            <a:srgbClr val="3A3838"/>
          </a:solidFill>
          <a:latin typeface="+mj-lt"/>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9D233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DFDAE3-90C8-4E46-A859-19D240467E68}"/>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78BE69-44A2-4856-9A33-31D54CEC0C1E}"/>
              </a:ext>
            </a:extLst>
          </p:cNvPr>
          <p:cNvPicPr>
            <a:picLocks noChangeAspect="1"/>
          </p:cNvPicPr>
          <p:nvPr userDrawn="1"/>
        </p:nvPicPr>
        <p:blipFill rotWithShape="1">
          <a:blip r:embed="rId5"/>
          <a:srcRect l="20327" t="38344" r="51436" b="47112"/>
          <a:stretch/>
        </p:blipFill>
        <p:spPr>
          <a:xfrm>
            <a:off x="232229" y="6013873"/>
            <a:ext cx="1611798" cy="623228"/>
          </a:xfrm>
          <a:prstGeom prst="rect">
            <a:avLst/>
          </a:prstGeom>
        </p:spPr>
      </p:pic>
      <p:sp>
        <p:nvSpPr>
          <p:cNvPr id="6" name="Text Placeholder 4">
            <a:extLst>
              <a:ext uri="{FF2B5EF4-FFF2-40B4-BE49-F238E27FC236}">
                <a16:creationId xmlns:a16="http://schemas.microsoft.com/office/drawing/2014/main" id="{84639F7B-8D21-4E78-8A3B-02F54361621A}"/>
              </a:ext>
            </a:extLst>
          </p:cNvPr>
          <p:cNvSpPr txBox="1">
            <a:spLocks/>
          </p:cNvSpPr>
          <p:nvPr userDrawn="1"/>
        </p:nvSpPr>
        <p:spPr>
          <a:xfrm>
            <a:off x="671513" y="2766209"/>
            <a:ext cx="8021637" cy="1100137"/>
          </a:xfrm>
          <a:prstGeom prst="rect">
            <a:avLst/>
          </a:prstGeom>
        </p:spPr>
        <p:txBody>
          <a:bodyPr/>
          <a:lstStyle>
            <a:lvl1pPr marL="0" indent="0" algn="l" defTabSz="914400" rtl="0" eaLnBrk="1" latinLnBrk="0" hangingPunct="1">
              <a:lnSpc>
                <a:spcPct val="90000"/>
              </a:lnSpc>
              <a:spcBef>
                <a:spcPts val="1000"/>
              </a:spcBef>
              <a:buFont typeface="Wingdings" pitchFamily="2" charset="2"/>
              <a:buNone/>
              <a:defRPr sz="3600" kern="1200">
                <a:solidFill>
                  <a:schemeClr val="bg1"/>
                </a:solidFill>
                <a:latin typeface="Segoe UI" panose="020B0502040204020203" pitchFamily="34" charset="0"/>
                <a:ea typeface="Segoe UI Black" panose="020B0A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Questions?</a:t>
            </a:r>
          </a:p>
        </p:txBody>
      </p:sp>
      <p:grpSp>
        <p:nvGrpSpPr>
          <p:cNvPr id="14" name="Group 13">
            <a:extLst>
              <a:ext uri="{FF2B5EF4-FFF2-40B4-BE49-F238E27FC236}">
                <a16:creationId xmlns:a16="http://schemas.microsoft.com/office/drawing/2014/main" id="{A1119C82-DCB0-4DA1-BEC2-B92A3143E1F1}"/>
              </a:ext>
            </a:extLst>
          </p:cNvPr>
          <p:cNvGrpSpPr/>
          <p:nvPr userDrawn="1"/>
        </p:nvGrpSpPr>
        <p:grpSpPr>
          <a:xfrm>
            <a:off x="3066086" y="1935709"/>
            <a:ext cx="1959205" cy="2420332"/>
            <a:chOff x="3168976" y="1972558"/>
            <a:chExt cx="1780095" cy="2125745"/>
          </a:xfrm>
        </p:grpSpPr>
        <p:pic>
          <p:nvPicPr>
            <p:cNvPr id="3" name="Graphic 2" descr="Users">
              <a:extLst>
                <a:ext uri="{FF2B5EF4-FFF2-40B4-BE49-F238E27FC236}">
                  <a16:creationId xmlns:a16="http://schemas.microsoft.com/office/drawing/2014/main" id="{F912BAFF-DE3B-44E4-879A-527BC6D13B2A}"/>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168976" y="2318208"/>
              <a:ext cx="1780095" cy="1780095"/>
            </a:xfrm>
            <a:prstGeom prst="rect">
              <a:avLst/>
            </a:prstGeom>
          </p:spPr>
        </p:pic>
        <p:pic>
          <p:nvPicPr>
            <p:cNvPr id="7" name="Graphic 6" descr="Chat">
              <a:extLst>
                <a:ext uri="{FF2B5EF4-FFF2-40B4-BE49-F238E27FC236}">
                  <a16:creationId xmlns:a16="http://schemas.microsoft.com/office/drawing/2014/main" id="{608D1336-866A-4116-9120-77D0A1D595B0}"/>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3601823" y="1972558"/>
              <a:ext cx="914400" cy="914400"/>
            </a:xfrm>
            <a:prstGeom prst="rect">
              <a:avLst/>
            </a:prstGeom>
          </p:spPr>
        </p:pic>
        <p:sp>
          <p:nvSpPr>
            <p:cNvPr id="10" name="TextBox 9">
              <a:extLst>
                <a:ext uri="{FF2B5EF4-FFF2-40B4-BE49-F238E27FC236}">
                  <a16:creationId xmlns:a16="http://schemas.microsoft.com/office/drawing/2014/main" id="{EA7AACCE-35DA-4A0D-806B-5F9759AE815E}"/>
                </a:ext>
              </a:extLst>
            </p:cNvPr>
            <p:cNvSpPr txBox="1"/>
            <p:nvPr userDrawn="1"/>
          </p:nvSpPr>
          <p:spPr>
            <a:xfrm>
              <a:off x="4141280" y="2215485"/>
              <a:ext cx="286734" cy="461665"/>
            </a:xfrm>
            <a:prstGeom prst="rect">
              <a:avLst/>
            </a:prstGeom>
            <a:noFill/>
          </p:spPr>
          <p:txBody>
            <a:bodyPr wrap="square" rtlCol="0">
              <a:spAutoFit/>
            </a:bodyPr>
            <a:lstStyle/>
            <a:p>
              <a:r>
                <a:rPr lang="en-US" sz="2400" b="1">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2" name="TextBox 11">
              <a:extLst>
                <a:ext uri="{FF2B5EF4-FFF2-40B4-BE49-F238E27FC236}">
                  <a16:creationId xmlns:a16="http://schemas.microsoft.com/office/drawing/2014/main" id="{9D96D30A-D0BE-4F72-8EB8-4C8FE58B96A8}"/>
                </a:ext>
              </a:extLst>
            </p:cNvPr>
            <p:cNvSpPr txBox="1"/>
            <p:nvPr userDrawn="1"/>
          </p:nvSpPr>
          <p:spPr>
            <a:xfrm>
              <a:off x="3686194" y="2122788"/>
              <a:ext cx="286734" cy="461665"/>
            </a:xfrm>
            <a:prstGeom prst="rect">
              <a:avLst/>
            </a:prstGeom>
            <a:noFill/>
          </p:spPr>
          <p:txBody>
            <a:bodyPr wrap="square" rtlCol="0">
              <a:spAutoFit/>
            </a:bodyPr>
            <a:lstStyle/>
            <a:p>
              <a:r>
                <a:rPr lang="en-US" sz="2400" b="1">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3" name="TextBox 12">
              <a:extLst>
                <a:ext uri="{FF2B5EF4-FFF2-40B4-BE49-F238E27FC236}">
                  <a16:creationId xmlns:a16="http://schemas.microsoft.com/office/drawing/2014/main" id="{7845496A-3BE1-423D-B3C9-DD52C57FA7A6}"/>
                </a:ext>
              </a:extLst>
            </p:cNvPr>
            <p:cNvSpPr txBox="1"/>
            <p:nvPr userDrawn="1"/>
          </p:nvSpPr>
          <p:spPr>
            <a:xfrm>
              <a:off x="3974105" y="2215485"/>
              <a:ext cx="286734" cy="461665"/>
            </a:xfrm>
            <a:prstGeom prst="rect">
              <a:avLst/>
            </a:prstGeom>
            <a:noFill/>
          </p:spPr>
          <p:txBody>
            <a:bodyPr wrap="square" rtlCol="0">
              <a:spAutoFit/>
            </a:bodyPr>
            <a:lstStyle/>
            <a:p>
              <a:r>
                <a:rPr lang="en-US" sz="2400" b="1">
                  <a:latin typeface="Segoe UI Black" panose="020B0A02040204020203" pitchFamily="34" charset="0"/>
                  <a:ea typeface="Segoe UI Black" panose="020B0A02040204020203" pitchFamily="34" charset="0"/>
                  <a:cs typeface="Segoe UI Black" panose="020B0A02040204020203" pitchFamily="34" charset="0"/>
                </a:rPr>
                <a:t>?</a:t>
              </a:r>
            </a:p>
          </p:txBody>
        </p:sp>
      </p:grpSp>
      <p:pic>
        <p:nvPicPr>
          <p:cNvPr id="15" name="Picture 14">
            <a:extLst>
              <a:ext uri="{FF2B5EF4-FFF2-40B4-BE49-F238E27FC236}">
                <a16:creationId xmlns:a16="http://schemas.microsoft.com/office/drawing/2014/main" id="{F8F666D6-B764-C74C-84D6-8D1A87B84EA7}"/>
              </a:ext>
            </a:extLst>
          </p:cNvPr>
          <p:cNvPicPr>
            <a:picLocks noChangeAspect="1"/>
          </p:cNvPicPr>
          <p:nvPr userDrawn="1"/>
        </p:nvPicPr>
        <p:blipFill>
          <a:blip r:embed="rId10"/>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206006702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hf hdr="0" ftr="0" dt="0"/>
  <p:txStyles>
    <p:titleStyle>
      <a:lvl1pPr algn="l" defTabSz="914400" rtl="0" eaLnBrk="1" latinLnBrk="0" hangingPunct="1">
        <a:lnSpc>
          <a:spcPct val="90000"/>
        </a:lnSpc>
        <a:spcBef>
          <a:spcPct val="0"/>
        </a:spcBef>
        <a:buNone/>
        <a:defRPr sz="3200" kern="1200">
          <a:solidFill>
            <a:schemeClr val="bg1"/>
          </a:solidFill>
          <a:latin typeface="Segoe UI" panose="020B0502040204020203" pitchFamily="34" charset="0"/>
          <a:ea typeface="Segoe UI Historic"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9D233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DFDAE3-90C8-4E46-A859-19D240467E68}"/>
              </a:ext>
            </a:extLst>
          </p:cNvPr>
          <p:cNvSpPr/>
          <p:nvPr userDrawn="1"/>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78BE69-44A2-4856-9A33-31D54CEC0C1E}"/>
              </a:ext>
            </a:extLst>
          </p:cNvPr>
          <p:cNvPicPr>
            <a:picLocks noChangeAspect="1"/>
          </p:cNvPicPr>
          <p:nvPr userDrawn="1"/>
        </p:nvPicPr>
        <p:blipFill rotWithShape="1">
          <a:blip r:embed="rId5"/>
          <a:srcRect l="20327" t="38344" r="51436" b="47112"/>
          <a:stretch/>
        </p:blipFill>
        <p:spPr>
          <a:xfrm>
            <a:off x="232229" y="5995339"/>
            <a:ext cx="1611798" cy="623228"/>
          </a:xfrm>
          <a:prstGeom prst="rect">
            <a:avLst/>
          </a:prstGeom>
        </p:spPr>
      </p:pic>
      <p:sp>
        <p:nvSpPr>
          <p:cNvPr id="6" name="Text Placeholder 4">
            <a:extLst>
              <a:ext uri="{FF2B5EF4-FFF2-40B4-BE49-F238E27FC236}">
                <a16:creationId xmlns:a16="http://schemas.microsoft.com/office/drawing/2014/main" id="{84639F7B-8D21-4E78-8A3B-02F54361621A}"/>
              </a:ext>
            </a:extLst>
          </p:cNvPr>
          <p:cNvSpPr txBox="1">
            <a:spLocks/>
          </p:cNvSpPr>
          <p:nvPr userDrawn="1"/>
        </p:nvSpPr>
        <p:spPr>
          <a:xfrm>
            <a:off x="671513" y="2766209"/>
            <a:ext cx="8021637" cy="1100137"/>
          </a:xfrm>
          <a:prstGeom prst="rect">
            <a:avLst/>
          </a:prstGeom>
        </p:spPr>
        <p:txBody>
          <a:bodyPr/>
          <a:lstStyle>
            <a:lvl1pPr marL="0" indent="0" algn="l" defTabSz="914400" rtl="0" eaLnBrk="1" latinLnBrk="0" hangingPunct="1">
              <a:lnSpc>
                <a:spcPct val="90000"/>
              </a:lnSpc>
              <a:spcBef>
                <a:spcPts val="1000"/>
              </a:spcBef>
              <a:buFont typeface="Wingdings" pitchFamily="2" charset="2"/>
              <a:buNone/>
              <a:defRPr sz="3600" kern="1200">
                <a:solidFill>
                  <a:schemeClr val="bg1"/>
                </a:solidFill>
                <a:latin typeface="Segoe UI" panose="020B0502040204020203" pitchFamily="34" charset="0"/>
                <a:ea typeface="Segoe UI Black" panose="020B0A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Next Steps</a:t>
            </a:r>
          </a:p>
        </p:txBody>
      </p:sp>
      <p:grpSp>
        <p:nvGrpSpPr>
          <p:cNvPr id="16" name="Group 15">
            <a:extLst>
              <a:ext uri="{FF2B5EF4-FFF2-40B4-BE49-F238E27FC236}">
                <a16:creationId xmlns:a16="http://schemas.microsoft.com/office/drawing/2014/main" id="{957679CD-CFF5-4E50-88E3-65B07C9520BF}"/>
              </a:ext>
            </a:extLst>
          </p:cNvPr>
          <p:cNvGrpSpPr/>
          <p:nvPr userDrawn="1"/>
        </p:nvGrpSpPr>
        <p:grpSpPr>
          <a:xfrm>
            <a:off x="2989868" y="2060655"/>
            <a:ext cx="1930923" cy="1930923"/>
            <a:chOff x="2989868" y="2060655"/>
            <a:chExt cx="1930923" cy="1930923"/>
          </a:xfrm>
        </p:grpSpPr>
        <p:pic>
          <p:nvPicPr>
            <p:cNvPr id="4" name="Graphic 3" descr="Laptop">
              <a:extLst>
                <a:ext uri="{FF2B5EF4-FFF2-40B4-BE49-F238E27FC236}">
                  <a16:creationId xmlns:a16="http://schemas.microsoft.com/office/drawing/2014/main" id="{0056A893-9DB1-4FDD-92D5-B4D522DE1A8B}"/>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989868" y="2060655"/>
              <a:ext cx="1930923" cy="1930923"/>
            </a:xfrm>
            <a:prstGeom prst="rect">
              <a:avLst/>
            </a:prstGeom>
          </p:spPr>
        </p:pic>
        <p:pic>
          <p:nvPicPr>
            <p:cNvPr id="15" name="Graphic 14" descr="Share">
              <a:extLst>
                <a:ext uri="{FF2B5EF4-FFF2-40B4-BE49-F238E27FC236}">
                  <a16:creationId xmlns:a16="http://schemas.microsoft.com/office/drawing/2014/main" id="{8D195480-9FF3-4728-B9EB-53B673727831}"/>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3694914" y="2640977"/>
              <a:ext cx="577392" cy="577392"/>
            </a:xfrm>
            <a:prstGeom prst="rect">
              <a:avLst/>
            </a:prstGeom>
          </p:spPr>
        </p:pic>
      </p:grpSp>
      <p:pic>
        <p:nvPicPr>
          <p:cNvPr id="10" name="Picture 9">
            <a:extLst>
              <a:ext uri="{FF2B5EF4-FFF2-40B4-BE49-F238E27FC236}">
                <a16:creationId xmlns:a16="http://schemas.microsoft.com/office/drawing/2014/main" id="{76B47678-D176-C740-8894-42E8E32C9275}"/>
              </a:ext>
            </a:extLst>
          </p:cNvPr>
          <p:cNvPicPr>
            <a:picLocks noChangeAspect="1"/>
          </p:cNvPicPr>
          <p:nvPr userDrawn="1"/>
        </p:nvPicPr>
        <p:blipFill>
          <a:blip r:embed="rId10"/>
          <a:stretch>
            <a:fillRect/>
          </a:stretch>
        </p:blipFill>
        <p:spPr>
          <a:xfrm>
            <a:off x="10347972" y="5966805"/>
            <a:ext cx="1611799" cy="717364"/>
          </a:xfrm>
          <a:prstGeom prst="rect">
            <a:avLst/>
          </a:prstGeom>
        </p:spPr>
      </p:pic>
    </p:spTree>
    <p:extLst>
      <p:ext uri="{BB962C8B-B14F-4D97-AF65-F5344CB8AC3E}">
        <p14:creationId xmlns:p14="http://schemas.microsoft.com/office/powerpoint/2010/main" val="346439033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Lst>
  <p:hf hdr="0" ftr="0" dt="0"/>
  <p:txStyles>
    <p:titleStyle>
      <a:lvl1pPr algn="l" defTabSz="914400" rtl="0" eaLnBrk="1" latinLnBrk="0" hangingPunct="1">
        <a:lnSpc>
          <a:spcPct val="90000"/>
        </a:lnSpc>
        <a:spcBef>
          <a:spcPct val="0"/>
        </a:spcBef>
        <a:buNone/>
        <a:defRPr sz="3200" kern="1200">
          <a:solidFill>
            <a:schemeClr val="bg1"/>
          </a:solidFill>
          <a:latin typeface="Segoe UI" panose="020B0502040204020203" pitchFamily="34" charset="0"/>
          <a:ea typeface="Segoe UI Historic"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ideo" Target="https://www.youtube.com/embed/nyx6Xvuadds?feature=oembed"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5A8D95-4F6C-45D6-90E4-BB1583BA1E8F}"/>
              </a:ext>
            </a:extLst>
          </p:cNvPr>
          <p:cNvSpPr>
            <a:spLocks noGrp="1"/>
          </p:cNvSpPr>
          <p:nvPr>
            <p:ph type="body" sz="quarter" idx="10"/>
          </p:nvPr>
        </p:nvSpPr>
        <p:spPr>
          <a:xfrm>
            <a:off x="6111875" y="2453854"/>
            <a:ext cx="5169844" cy="995362"/>
          </a:xfrm>
        </p:spPr>
        <p:txBody>
          <a:bodyPr/>
          <a:lstStyle/>
          <a:p>
            <a:r>
              <a:rPr lang="en-US" dirty="0" smtClean="0"/>
              <a:t>AOS Meeting</a:t>
            </a:r>
            <a:endParaRPr lang="en-US" dirty="0"/>
          </a:p>
        </p:txBody>
      </p:sp>
      <p:sp>
        <p:nvSpPr>
          <p:cNvPr id="3" name="Text Placeholder 2">
            <a:extLst>
              <a:ext uri="{FF2B5EF4-FFF2-40B4-BE49-F238E27FC236}">
                <a16:creationId xmlns:a16="http://schemas.microsoft.com/office/drawing/2014/main" id="{67231069-F74B-45FD-A1C9-F9331DCA9EC0}"/>
              </a:ext>
            </a:extLst>
          </p:cNvPr>
          <p:cNvSpPr>
            <a:spLocks noGrp="1"/>
          </p:cNvSpPr>
          <p:nvPr>
            <p:ph type="body" sz="quarter" idx="11"/>
          </p:nvPr>
        </p:nvSpPr>
        <p:spPr/>
        <p:txBody>
          <a:bodyPr/>
          <a:lstStyle/>
          <a:p>
            <a:r>
              <a:rPr lang="en-US" dirty="0" smtClean="0"/>
              <a:t>November 19, 2019</a:t>
            </a:r>
            <a:endParaRPr lang="en-US" dirty="0"/>
          </a:p>
        </p:txBody>
      </p:sp>
    </p:spTree>
    <p:extLst>
      <p:ext uri="{BB962C8B-B14F-4D97-AF65-F5344CB8AC3E}">
        <p14:creationId xmlns:p14="http://schemas.microsoft.com/office/powerpoint/2010/main" val="66957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03B488-22C7-4F06-8ACF-6E5A44902F55}"/>
              </a:ext>
            </a:extLst>
          </p:cNvPr>
          <p:cNvSpPr>
            <a:spLocks noGrp="1"/>
          </p:cNvSpPr>
          <p:nvPr>
            <p:ph type="sldNum" sz="quarter" idx="10"/>
          </p:nvPr>
        </p:nvSpPr>
        <p:spPr/>
        <p:txBody>
          <a:bodyPr/>
          <a:lstStyle/>
          <a:p>
            <a:fld id="{C2F71432-4CC1-694F-B3CF-F9C51595965C}" type="slidenum">
              <a:rPr lang="en-US" smtClean="0"/>
              <a:t>10</a:t>
            </a:fld>
            <a:endParaRPr lang="en-US"/>
          </a:p>
        </p:txBody>
      </p:sp>
      <p:sp>
        <p:nvSpPr>
          <p:cNvPr id="3" name="Title 2">
            <a:extLst>
              <a:ext uri="{FF2B5EF4-FFF2-40B4-BE49-F238E27FC236}">
                <a16:creationId xmlns:a16="http://schemas.microsoft.com/office/drawing/2014/main" id="{95762E00-174C-4291-9690-EA7D81191FA0}"/>
              </a:ext>
            </a:extLst>
          </p:cNvPr>
          <p:cNvSpPr>
            <a:spLocks noGrp="1"/>
          </p:cNvSpPr>
          <p:nvPr>
            <p:ph type="title"/>
          </p:nvPr>
        </p:nvSpPr>
        <p:spPr/>
        <p:txBody>
          <a:bodyPr/>
          <a:lstStyle/>
          <a:p>
            <a:r>
              <a:rPr lang="en-US">
                <a:latin typeface="Segoe UI"/>
                <a:ea typeface="Segoe UI Historic"/>
                <a:cs typeface="Segoe UI"/>
              </a:rPr>
              <a:t>Project One Infographic</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6D53AF54-C635-4E3A-98F9-1AC9CC596FF8}"/>
              </a:ext>
            </a:extLst>
          </p:cNvPr>
          <p:cNvPicPr>
            <a:picLocks noChangeAspect="1"/>
          </p:cNvPicPr>
          <p:nvPr/>
        </p:nvPicPr>
        <p:blipFill>
          <a:blip r:embed="rId2"/>
          <a:stretch>
            <a:fillRect/>
          </a:stretch>
        </p:blipFill>
        <p:spPr>
          <a:xfrm>
            <a:off x="2310333" y="793901"/>
            <a:ext cx="7571333" cy="5846500"/>
          </a:xfrm>
          <a:prstGeom prst="rect">
            <a:avLst/>
          </a:prstGeom>
        </p:spPr>
      </p:pic>
    </p:spTree>
    <p:extLst>
      <p:ext uri="{BB962C8B-B14F-4D97-AF65-F5344CB8AC3E}">
        <p14:creationId xmlns:p14="http://schemas.microsoft.com/office/powerpoint/2010/main" val="268453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E1C38-E5CE-1A40-B77C-B558C21E7402}"/>
              </a:ext>
            </a:extLst>
          </p:cNvPr>
          <p:cNvSpPr>
            <a:spLocks noGrp="1"/>
          </p:cNvSpPr>
          <p:nvPr>
            <p:ph type="sldNum" sz="quarter" idx="10"/>
          </p:nvPr>
        </p:nvSpPr>
        <p:spPr/>
        <p:txBody>
          <a:bodyPr/>
          <a:lstStyle/>
          <a:p>
            <a:fld id="{C2F71432-4CC1-694F-B3CF-F9C51595965C}" type="slidenum">
              <a:rPr lang="en-US" smtClean="0"/>
              <a:t>11</a:t>
            </a:fld>
            <a:endParaRPr lang="en-US"/>
          </a:p>
        </p:txBody>
      </p:sp>
      <p:sp>
        <p:nvSpPr>
          <p:cNvPr id="3" name="Title 2">
            <a:extLst>
              <a:ext uri="{FF2B5EF4-FFF2-40B4-BE49-F238E27FC236}">
                <a16:creationId xmlns:a16="http://schemas.microsoft.com/office/drawing/2014/main" id="{C3B26383-DCA5-A44F-9D70-20BD07864B1A}"/>
              </a:ext>
            </a:extLst>
          </p:cNvPr>
          <p:cNvSpPr>
            <a:spLocks noGrp="1"/>
          </p:cNvSpPr>
          <p:nvPr>
            <p:ph type="title"/>
          </p:nvPr>
        </p:nvSpPr>
        <p:spPr/>
        <p:txBody>
          <a:bodyPr/>
          <a:lstStyle/>
          <a:p>
            <a:r>
              <a:rPr lang="en-US"/>
              <a:t>Institutional Representatives	</a:t>
            </a:r>
          </a:p>
        </p:txBody>
      </p:sp>
      <p:sp>
        <p:nvSpPr>
          <p:cNvPr id="4" name="Text Placeholder 3">
            <a:extLst>
              <a:ext uri="{FF2B5EF4-FFF2-40B4-BE49-F238E27FC236}">
                <a16:creationId xmlns:a16="http://schemas.microsoft.com/office/drawing/2014/main" id="{5E1EBAE0-22B7-124E-BFCB-74C5E9DACA2E}"/>
              </a:ext>
            </a:extLst>
          </p:cNvPr>
          <p:cNvSpPr>
            <a:spLocks noGrp="1"/>
          </p:cNvSpPr>
          <p:nvPr>
            <p:ph type="body" sz="quarter" idx="11"/>
          </p:nvPr>
        </p:nvSpPr>
        <p:spPr>
          <a:xfrm>
            <a:off x="285441" y="741831"/>
            <a:ext cx="11707616" cy="628650"/>
          </a:xfrm>
        </p:spPr>
        <p:txBody>
          <a:bodyPr>
            <a:normAutofit/>
          </a:bodyPr>
          <a:lstStyle/>
          <a:p>
            <a:r>
              <a:rPr lang="en-US" sz="2200"/>
              <a:t>Who from my campus is being consulted?</a:t>
            </a:r>
          </a:p>
        </p:txBody>
      </p:sp>
      <p:sp>
        <p:nvSpPr>
          <p:cNvPr id="5" name="Content Placeholder 4">
            <a:extLst>
              <a:ext uri="{FF2B5EF4-FFF2-40B4-BE49-F238E27FC236}">
                <a16:creationId xmlns:a16="http://schemas.microsoft.com/office/drawing/2014/main" id="{8E8D45ED-10E8-8C44-A941-E280B5562DFF}"/>
              </a:ext>
            </a:extLst>
          </p:cNvPr>
          <p:cNvSpPr>
            <a:spLocks noGrp="1"/>
          </p:cNvSpPr>
          <p:nvPr>
            <p:ph sz="quarter" idx="12"/>
          </p:nvPr>
        </p:nvSpPr>
        <p:spPr>
          <a:xfrm>
            <a:off x="772298" y="2085976"/>
            <a:ext cx="10565028" cy="760131"/>
          </a:xfrm>
        </p:spPr>
        <p:txBody>
          <a:bodyPr>
            <a:normAutofit/>
          </a:bodyPr>
          <a:lstStyle/>
          <a:p>
            <a:pPr marL="0" indent="0">
              <a:buNone/>
            </a:pPr>
            <a:r>
              <a:rPr lang="en-US" dirty="0"/>
              <a:t>Each institution has a number of subject matter experts from HR, finance, and beyond that are contributing to the configuration of Workday.</a:t>
            </a:r>
          </a:p>
        </p:txBody>
      </p:sp>
      <p:graphicFrame>
        <p:nvGraphicFramePr>
          <p:cNvPr id="7" name="Table 6">
            <a:extLst>
              <a:ext uri="{FF2B5EF4-FFF2-40B4-BE49-F238E27FC236}">
                <a16:creationId xmlns:a16="http://schemas.microsoft.com/office/drawing/2014/main" id="{6E99A194-169E-C24D-92A0-32BFEF0992F6}"/>
              </a:ext>
            </a:extLst>
          </p:cNvPr>
          <p:cNvGraphicFramePr>
            <a:graphicFrameLocks noGrp="1"/>
          </p:cNvGraphicFramePr>
          <p:nvPr>
            <p:extLst>
              <p:ext uri="{D42A27DB-BD31-4B8C-83A1-F6EECF244321}">
                <p14:modId xmlns:p14="http://schemas.microsoft.com/office/powerpoint/2010/main" val="3740088692"/>
              </p:ext>
            </p:extLst>
          </p:nvPr>
        </p:nvGraphicFramePr>
        <p:xfrm>
          <a:off x="652849" y="3255415"/>
          <a:ext cx="10972800" cy="2490477"/>
        </p:xfrm>
        <a:graphic>
          <a:graphicData uri="http://schemas.openxmlformats.org/drawingml/2006/table">
            <a:tbl>
              <a:tblPr firstRow="1" lastRow="1" bandRow="1">
                <a:tableStyleId>{5C22544A-7EE6-4342-B048-85BDC9FD1C3A}</a:tableStyleId>
              </a:tblPr>
              <a:tblGrid>
                <a:gridCol w="3657600">
                  <a:extLst>
                    <a:ext uri="{9D8B030D-6E8A-4147-A177-3AD203B41FA5}">
                      <a16:colId xmlns:a16="http://schemas.microsoft.com/office/drawing/2014/main" val="693643224"/>
                    </a:ext>
                  </a:extLst>
                </a:gridCol>
                <a:gridCol w="3657600">
                  <a:extLst>
                    <a:ext uri="{9D8B030D-6E8A-4147-A177-3AD203B41FA5}">
                      <a16:colId xmlns:a16="http://schemas.microsoft.com/office/drawing/2014/main" val="637153981"/>
                    </a:ext>
                  </a:extLst>
                </a:gridCol>
                <a:gridCol w="3657600">
                  <a:extLst>
                    <a:ext uri="{9D8B030D-6E8A-4147-A177-3AD203B41FA5}">
                      <a16:colId xmlns:a16="http://schemas.microsoft.com/office/drawing/2014/main" val="512150054"/>
                    </a:ext>
                  </a:extLst>
                </a:gridCol>
              </a:tblGrid>
              <a:tr h="480250">
                <a:tc gridSpan="3">
                  <a:txBody>
                    <a:bodyPr/>
                    <a:lstStyle/>
                    <a:p>
                      <a:pPr algn="ctr">
                        <a:lnSpc>
                          <a:spcPts val="1440"/>
                        </a:lnSpc>
                        <a:spcAft>
                          <a:spcPts val="0"/>
                        </a:spcAft>
                      </a:pPr>
                      <a:r>
                        <a:rPr lang="en-US" sz="2400" b="1" dirty="0">
                          <a:solidFill>
                            <a:schemeClr val="bg1"/>
                          </a:solidFill>
                        </a:rPr>
                        <a:t>Institution Project Coordinators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a:lnSpc>
                          <a:spcPts val="1440"/>
                        </a:lnSpc>
                        <a:spcAft>
                          <a:spcPts val="0"/>
                        </a:spcAft>
                      </a:pPr>
                      <a:endParaRPr lang="en-US" sz="16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D2335"/>
                    </a:solidFill>
                  </a:tcPr>
                </a:tc>
                <a:tc hMerge="1">
                  <a:txBody>
                    <a:bodyPr/>
                    <a:lstStyle/>
                    <a:p>
                      <a:pPr algn="ctr">
                        <a:lnSpc>
                          <a:spcPts val="1440"/>
                        </a:lnSpc>
                        <a:spcAft>
                          <a:spcPts val="0"/>
                        </a:spcAft>
                      </a:pPr>
                      <a:endParaRPr lang="en-US" sz="16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2335"/>
                    </a:solidFill>
                  </a:tcPr>
                </a:tc>
                <a:extLst>
                  <a:ext uri="{0D108BD9-81ED-4DB2-BD59-A6C34878D82A}">
                    <a16:rowId xmlns:a16="http://schemas.microsoft.com/office/drawing/2014/main" val="562181173"/>
                  </a:ext>
                </a:extLst>
              </a:tr>
              <a:tr h="2010227">
                <a:tc>
                  <a:txBody>
                    <a:bodyPr/>
                    <a:lstStyle/>
                    <a:p>
                      <a:pPr algn="ctr">
                        <a:buFont typeface="Arial" panose="020B0604020202020204" pitchFamily="34" charset="0"/>
                        <a:buNone/>
                      </a:pPr>
                      <a:r>
                        <a:rPr lang="en-US" sz="1800" b="1" kern="1200" dirty="0">
                          <a:solidFill>
                            <a:srgbClr val="424242"/>
                          </a:solidFill>
                          <a:latin typeface="+mn-lt"/>
                          <a:ea typeface="+mn-ea"/>
                          <a:cs typeface="+mn-cs"/>
                        </a:rPr>
                        <a:t>Melissa Cloud, UACCRM</a:t>
                      </a:r>
                    </a:p>
                    <a:p>
                      <a:pPr algn="ctr">
                        <a:buFont typeface="Arial" panose="020B0604020202020204" pitchFamily="34" charset="0"/>
                        <a:buNone/>
                      </a:pPr>
                      <a:r>
                        <a:rPr lang="en-US" sz="1800" b="1" kern="1200" dirty="0">
                          <a:solidFill>
                            <a:srgbClr val="424242"/>
                          </a:solidFill>
                          <a:latin typeface="+mn-lt"/>
                          <a:ea typeface="+mn-ea"/>
                          <a:cs typeface="+mn-cs"/>
                        </a:rPr>
                        <a:t>Margaret Cotton, CJI</a:t>
                      </a:r>
                    </a:p>
                    <a:p>
                      <a:pPr algn="ctr">
                        <a:buFont typeface="Arial" panose="020B0604020202020204" pitchFamily="34" charset="0"/>
                        <a:buNone/>
                      </a:pPr>
                      <a:r>
                        <a:rPr lang="en-US" sz="1800" b="1" kern="1200" dirty="0" smtClean="0">
                          <a:solidFill>
                            <a:srgbClr val="424242"/>
                          </a:solidFill>
                          <a:latin typeface="+mn-lt"/>
                          <a:ea typeface="+mn-ea"/>
                          <a:cs typeface="+mn-cs"/>
                        </a:rPr>
                        <a:t>Matt</a:t>
                      </a:r>
                      <a:r>
                        <a:rPr lang="en-US" sz="1800" b="1" kern="1200" baseline="0" dirty="0" smtClean="0">
                          <a:solidFill>
                            <a:srgbClr val="424242"/>
                          </a:solidFill>
                          <a:latin typeface="+mn-lt"/>
                          <a:ea typeface="+mn-ea"/>
                          <a:cs typeface="+mn-cs"/>
                        </a:rPr>
                        <a:t> Brown</a:t>
                      </a:r>
                      <a:r>
                        <a:rPr lang="en-US" sz="1800" b="1" kern="1200" dirty="0" smtClean="0">
                          <a:solidFill>
                            <a:srgbClr val="424242"/>
                          </a:solidFill>
                          <a:latin typeface="+mn-lt"/>
                          <a:ea typeface="+mn-ea"/>
                          <a:cs typeface="+mn-cs"/>
                        </a:rPr>
                        <a:t>, </a:t>
                      </a:r>
                      <a:r>
                        <a:rPr lang="en-US" sz="1800" b="1" kern="1200" dirty="0">
                          <a:solidFill>
                            <a:srgbClr val="424242"/>
                          </a:solidFill>
                          <a:latin typeface="+mn-lt"/>
                          <a:ea typeface="+mn-ea"/>
                          <a:cs typeface="+mn-cs"/>
                        </a:rPr>
                        <a:t>UADA</a:t>
                      </a:r>
                    </a:p>
                    <a:p>
                      <a:pPr algn="ctr">
                        <a:buFont typeface="Arial" panose="020B0604020202020204" pitchFamily="34" charset="0"/>
                        <a:buNone/>
                      </a:pPr>
                      <a:r>
                        <a:rPr lang="en-US" sz="1800" b="1" kern="1200" dirty="0">
                          <a:solidFill>
                            <a:srgbClr val="424242"/>
                          </a:solidFill>
                          <a:latin typeface="+mn-lt"/>
                          <a:ea typeface="+mn-ea"/>
                          <a:cs typeface="+mn-cs"/>
                        </a:rPr>
                        <a:t>David Glover, UAPTC</a:t>
                      </a:r>
                    </a:p>
                    <a:p>
                      <a:pPr algn="ctr">
                        <a:buFont typeface="Arial" panose="020B0604020202020204" pitchFamily="34" charset="0"/>
                        <a:buNone/>
                      </a:pPr>
                      <a:r>
                        <a:rPr lang="en-US" sz="1800" b="1" kern="1200" dirty="0">
                          <a:solidFill>
                            <a:srgbClr val="424242"/>
                          </a:solidFill>
                          <a:latin typeface="+mn-lt"/>
                          <a:ea typeface="+mn-ea"/>
                          <a:cs typeface="+mn-cs"/>
                        </a:rPr>
                        <a:t>Jason Jaco, PCCUA</a:t>
                      </a:r>
                    </a:p>
                    <a:p>
                      <a:pPr algn="ctr">
                        <a:buFont typeface="Arial" panose="020B0604020202020204" pitchFamily="34" charset="0"/>
                        <a:buNone/>
                      </a:pPr>
                      <a:r>
                        <a:rPr lang="en-US" sz="1800" b="1" kern="1200" dirty="0">
                          <a:solidFill>
                            <a:srgbClr val="424242"/>
                          </a:solidFill>
                          <a:latin typeface="+mn-lt"/>
                          <a:ea typeface="+mn-ea"/>
                          <a:cs typeface="+mn-cs"/>
                        </a:rPr>
                        <a:t>Charlotte Johnson, CCCUA</a:t>
                      </a:r>
                    </a:p>
                    <a:p>
                      <a:pPr lvl="0" algn="ctr">
                        <a:buFont typeface="Arial" panose="020B0604020202020204" pitchFamily="34" charset="0"/>
                        <a:buNone/>
                      </a:pPr>
                      <a:endParaRPr lang="en-US" sz="1800" b="1" kern="1200" dirty="0">
                        <a:solidFill>
                          <a:srgbClr val="424242"/>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rgbClr val="424242"/>
                          </a:solidFill>
                          <a:latin typeface="+mn-lt"/>
                          <a:ea typeface="+mn-ea"/>
                          <a:cs typeface="+mn-cs"/>
                        </a:rPr>
                        <a:t>Chuck Jordan, UACCHT</a:t>
                      </a:r>
                    </a:p>
                    <a:p>
                      <a:pPr marL="0" marR="0" lvl="0" indent="0" algn="ctr" rtl="0" eaLnBrk="1" fontAlgn="auto" latinLnBrk="0" hangingPunct="1">
                        <a:lnSpc>
                          <a:spcPct val="100000"/>
                        </a:lnSpc>
                        <a:spcBef>
                          <a:spcPts val="0"/>
                        </a:spcBef>
                        <a:spcAft>
                          <a:spcPts val="0"/>
                        </a:spcAft>
                        <a:buFont typeface="Arial" panose="020B0604020202020204" pitchFamily="34" charset="0"/>
                        <a:buNone/>
                      </a:pPr>
                      <a:r>
                        <a:rPr lang="en-US" sz="1800" b="1" kern="1200" dirty="0">
                          <a:solidFill>
                            <a:srgbClr val="424242"/>
                          </a:solidFill>
                          <a:latin typeface="+mn-lt"/>
                          <a:ea typeface="+mn-ea"/>
                          <a:cs typeface="+mn-cs"/>
                        </a:rPr>
                        <a:t>Carol Miller, UAFS</a:t>
                      </a:r>
                    </a:p>
                    <a:p>
                      <a:pPr algn="ctr">
                        <a:buFont typeface="Arial" panose="020B0604020202020204" pitchFamily="34" charset="0"/>
                        <a:buNone/>
                      </a:pPr>
                      <a:r>
                        <a:rPr lang="en-US" sz="1800" b="1" kern="1200" dirty="0">
                          <a:solidFill>
                            <a:srgbClr val="424242"/>
                          </a:solidFill>
                          <a:latin typeface="+mn-lt"/>
                          <a:ea typeface="+mn-ea"/>
                          <a:cs typeface="+mn-cs"/>
                        </a:rPr>
                        <a:t>Paige Newell, UALR</a:t>
                      </a:r>
                    </a:p>
                    <a:p>
                      <a:pPr algn="ctr">
                        <a:buFont typeface="Arial" panose="020B0604020202020204" pitchFamily="34" charset="0"/>
                        <a:buNone/>
                      </a:pPr>
                      <a:r>
                        <a:rPr lang="en-US" sz="1800" b="1" kern="1200" dirty="0">
                          <a:solidFill>
                            <a:srgbClr val="424242"/>
                          </a:solidFill>
                          <a:latin typeface="+mn-lt"/>
                          <a:ea typeface="+mn-ea"/>
                          <a:cs typeface="+mn-cs"/>
                        </a:rPr>
                        <a:t>Anissa Ross, UAM</a:t>
                      </a:r>
                    </a:p>
                    <a:p>
                      <a:pPr algn="ctr">
                        <a:buFont typeface="Arial" panose="020B0604020202020204" pitchFamily="34" charset="0"/>
                        <a:buNone/>
                      </a:pPr>
                      <a:r>
                        <a:rPr lang="en-US" sz="1800" b="1" kern="1200" dirty="0">
                          <a:solidFill>
                            <a:srgbClr val="424242"/>
                          </a:solidFill>
                          <a:latin typeface="+mn-lt"/>
                          <a:ea typeface="+mn-ea"/>
                          <a:cs typeface="+mn-cs"/>
                        </a:rPr>
                        <a:t>Jay Parker, </a:t>
                      </a:r>
                      <a:r>
                        <a:rPr lang="en-US" sz="1800" b="1" kern="1200" dirty="0" err="1">
                          <a:solidFill>
                            <a:srgbClr val="424242"/>
                          </a:solidFill>
                          <a:latin typeface="+mn-lt"/>
                          <a:ea typeface="+mn-ea"/>
                          <a:cs typeface="+mn-cs"/>
                        </a:rPr>
                        <a:t>eVersity</a:t>
                      </a:r>
                      <a:endParaRPr lang="en-US" sz="1800" b="1" kern="1200" dirty="0">
                        <a:solidFill>
                          <a:srgbClr val="424242"/>
                        </a:solidFill>
                        <a:latin typeface="+mn-lt"/>
                        <a:ea typeface="+mn-ea"/>
                        <a:cs typeface="+mn-cs"/>
                      </a:endParaRPr>
                    </a:p>
                    <a:p>
                      <a:pPr algn="ctr">
                        <a:buFont typeface="Arial" panose="020B0604020202020204" pitchFamily="34" charset="0"/>
                        <a:buNone/>
                      </a:pPr>
                      <a:r>
                        <a:rPr lang="en-US" sz="1800" b="1" kern="1200" dirty="0">
                          <a:solidFill>
                            <a:srgbClr val="424242"/>
                          </a:solidFill>
                          <a:latin typeface="+mn-lt"/>
                          <a:ea typeface="+mn-ea"/>
                          <a:cs typeface="+mn-cs"/>
                        </a:rPr>
                        <a:t>Amber Adams, UAF</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rgbClr val="424242"/>
                          </a:solidFill>
                          <a:latin typeface="+mn-lt"/>
                          <a:ea typeface="+mn-ea"/>
                          <a:cs typeface="+mn-cs"/>
                        </a:rPr>
                        <a:t>Steven Person, UACS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buFont typeface="Arial" panose="020B0604020202020204" pitchFamily="34" charset="0"/>
                        <a:buNone/>
                      </a:pPr>
                      <a:r>
                        <a:rPr lang="en-US" sz="1800" b="1" kern="1200" dirty="0">
                          <a:solidFill>
                            <a:srgbClr val="424242"/>
                          </a:solidFill>
                          <a:latin typeface="+mn-lt"/>
                          <a:ea typeface="+mn-ea"/>
                          <a:cs typeface="+mn-cs"/>
                        </a:rPr>
                        <a:t>Lea Ramsey, UACCB</a:t>
                      </a:r>
                    </a:p>
                    <a:p>
                      <a:pPr marL="0" algn="ctr" defTabSz="914400" rtl="0" eaLnBrk="1" latinLnBrk="0" hangingPunct="1">
                        <a:buFont typeface="Arial" panose="020B0604020202020204" pitchFamily="34" charset="0"/>
                        <a:buNone/>
                      </a:pPr>
                      <a:r>
                        <a:rPr lang="en-US" sz="1800" b="1" kern="1200" dirty="0">
                          <a:solidFill>
                            <a:srgbClr val="424242"/>
                          </a:solidFill>
                          <a:latin typeface="+mn-lt"/>
                          <a:ea typeface="+mn-ea"/>
                          <a:cs typeface="+mn-cs"/>
                        </a:rPr>
                        <a:t>Ashley Smith, ASMSA</a:t>
                      </a:r>
                    </a:p>
                    <a:p>
                      <a:pPr marL="0" algn="ctr" defTabSz="914400" rtl="0" eaLnBrk="1" latinLnBrk="0" hangingPunct="1">
                        <a:buFont typeface="Arial" panose="020B0604020202020204" pitchFamily="34" charset="0"/>
                        <a:buNone/>
                      </a:pPr>
                      <a:r>
                        <a:rPr lang="en-US" sz="1800" b="1" kern="1200" dirty="0">
                          <a:solidFill>
                            <a:srgbClr val="424242"/>
                          </a:solidFill>
                          <a:latin typeface="+mn-lt"/>
                          <a:ea typeface="+mn-ea"/>
                          <a:cs typeface="+mn-cs"/>
                        </a:rPr>
                        <a:t>Willette Totten, UAPB</a:t>
                      </a:r>
                    </a:p>
                    <a:p>
                      <a:pPr marL="0" algn="ctr" defTabSz="914400" rtl="0" eaLnBrk="1" latinLnBrk="0" hangingPunct="1">
                        <a:buFont typeface="Arial" panose="020B0604020202020204" pitchFamily="34" charset="0"/>
                        <a:buNone/>
                      </a:pPr>
                      <a:r>
                        <a:rPr lang="en-US" sz="1800" b="1" kern="1200" dirty="0">
                          <a:solidFill>
                            <a:srgbClr val="424242"/>
                          </a:solidFill>
                          <a:latin typeface="+mn-lt"/>
                          <a:ea typeface="+mn-ea"/>
                          <a:cs typeface="+mn-cs"/>
                        </a:rPr>
                        <a:t>Jim Bowling, UAMS</a:t>
                      </a:r>
                    </a:p>
                    <a:p>
                      <a:pPr marL="0" algn="ctr" defTabSz="914400" rtl="0" eaLnBrk="1" latinLnBrk="0" hangingPunct="1">
                        <a:buFont typeface="Arial" panose="020B0604020202020204" pitchFamily="34" charset="0"/>
                        <a:buNone/>
                      </a:pPr>
                      <a:r>
                        <a:rPr lang="en-US" sz="1800" b="1" kern="1200" dirty="0">
                          <a:solidFill>
                            <a:srgbClr val="424242"/>
                          </a:solidFill>
                          <a:latin typeface="+mn-lt"/>
                          <a:ea typeface="+mn-ea"/>
                          <a:cs typeface="+mn-cs"/>
                        </a:rPr>
                        <a:t>Ronnie </a:t>
                      </a:r>
                      <a:r>
                        <a:rPr lang="en-US" sz="1800" b="1" kern="1200" dirty="0" err="1">
                          <a:solidFill>
                            <a:srgbClr val="424242"/>
                          </a:solidFill>
                          <a:latin typeface="+mn-lt"/>
                          <a:ea typeface="+mn-ea"/>
                          <a:cs typeface="+mn-cs"/>
                        </a:rPr>
                        <a:t>Wallingsford</a:t>
                      </a:r>
                      <a:r>
                        <a:rPr lang="en-US" sz="1800" b="1" kern="1200" dirty="0">
                          <a:solidFill>
                            <a:srgbClr val="424242"/>
                          </a:solidFill>
                          <a:latin typeface="+mn-lt"/>
                          <a:ea typeface="+mn-ea"/>
                          <a:cs typeface="+mn-cs"/>
                        </a:rPr>
                        <a:t>, UAMS</a:t>
                      </a:r>
                    </a:p>
                    <a:p>
                      <a:pPr marL="0" algn="ctr" defTabSz="914400" rtl="0" eaLnBrk="1" latinLnBrk="0" hangingPunct="1">
                        <a:buFont typeface="Arial" panose="020B0604020202020204" pitchFamily="34" charset="0"/>
                        <a:buNone/>
                      </a:pPr>
                      <a:r>
                        <a:rPr lang="en-US" sz="1800" b="1" kern="1200" dirty="0">
                          <a:solidFill>
                            <a:srgbClr val="424242"/>
                          </a:solidFill>
                          <a:latin typeface="+mn-lt"/>
                          <a:ea typeface="+mn-ea"/>
                          <a:cs typeface="+mn-cs"/>
                        </a:rPr>
                        <a:t>Rachel Whitman, AAS</a:t>
                      </a:r>
                    </a:p>
                    <a:p>
                      <a:pPr marL="0" algn="ctr" defTabSz="914400" rtl="0" eaLnBrk="1" latinLnBrk="0" hangingPunct="1">
                        <a:buFont typeface="Arial" panose="020B0604020202020204" pitchFamily="34" charset="0"/>
                        <a:buNone/>
                      </a:pPr>
                      <a:r>
                        <a:rPr lang="en-US" sz="1800" b="1" kern="1200" dirty="0">
                          <a:solidFill>
                            <a:srgbClr val="424242"/>
                          </a:solidFill>
                          <a:latin typeface="+mn-lt"/>
                          <a:ea typeface="+mn-ea"/>
                          <a:cs typeface="+mn-cs"/>
                        </a:rPr>
                        <a:t>Lisa </a:t>
                      </a:r>
                      <a:r>
                        <a:rPr lang="en-US" sz="1800" b="1" kern="1200" dirty="0" err="1">
                          <a:solidFill>
                            <a:srgbClr val="424242"/>
                          </a:solidFill>
                          <a:latin typeface="+mn-lt"/>
                          <a:ea typeface="+mn-ea"/>
                          <a:cs typeface="+mn-cs"/>
                        </a:rPr>
                        <a:t>Willenberg</a:t>
                      </a:r>
                      <a:r>
                        <a:rPr lang="en-US" sz="1800" b="1" kern="1200" dirty="0">
                          <a:solidFill>
                            <a:srgbClr val="424242"/>
                          </a:solidFill>
                          <a:latin typeface="+mn-lt"/>
                          <a:ea typeface="+mn-ea"/>
                          <a:cs typeface="+mn-cs"/>
                        </a:rPr>
                        <a:t>, UACCM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29611"/>
                  </a:ext>
                </a:extLst>
              </a:tr>
            </a:tbl>
          </a:graphicData>
        </a:graphic>
      </p:graphicFrame>
      <p:graphicFrame>
        <p:nvGraphicFramePr>
          <p:cNvPr id="8" name="Table 7">
            <a:extLst>
              <a:ext uri="{FF2B5EF4-FFF2-40B4-BE49-F238E27FC236}">
                <a16:creationId xmlns:a16="http://schemas.microsoft.com/office/drawing/2014/main" id="{97DB72EC-31D1-8043-AF63-FAFE33C4370B}"/>
              </a:ext>
            </a:extLst>
          </p:cNvPr>
          <p:cNvGraphicFramePr>
            <a:graphicFrameLocks noGrp="1"/>
          </p:cNvGraphicFramePr>
          <p:nvPr>
            <p:extLst>
              <p:ext uri="{D42A27DB-BD31-4B8C-83A1-F6EECF244321}">
                <p14:modId xmlns:p14="http://schemas.microsoft.com/office/powerpoint/2010/main" val="207330095"/>
              </p:ext>
            </p:extLst>
          </p:nvPr>
        </p:nvGraphicFramePr>
        <p:xfrm>
          <a:off x="652849" y="1575135"/>
          <a:ext cx="10972800" cy="480250"/>
        </p:xfrm>
        <a:graphic>
          <a:graphicData uri="http://schemas.openxmlformats.org/drawingml/2006/table">
            <a:tbl>
              <a:tblPr firstRow="1" lastRow="1" bandRow="1">
                <a:tableStyleId>{5C22544A-7EE6-4342-B048-85BDC9FD1C3A}</a:tableStyleId>
              </a:tblPr>
              <a:tblGrid>
                <a:gridCol w="10972800">
                  <a:extLst>
                    <a:ext uri="{9D8B030D-6E8A-4147-A177-3AD203B41FA5}">
                      <a16:colId xmlns:a16="http://schemas.microsoft.com/office/drawing/2014/main" val="693643224"/>
                    </a:ext>
                  </a:extLst>
                </a:gridCol>
              </a:tblGrid>
              <a:tr h="480250">
                <a:tc>
                  <a:txBody>
                    <a:bodyPr/>
                    <a:lstStyle/>
                    <a:p>
                      <a:pPr algn="ctr">
                        <a:lnSpc>
                          <a:spcPts val="1440"/>
                        </a:lnSpc>
                        <a:spcAft>
                          <a:spcPts val="0"/>
                        </a:spcAft>
                      </a:pPr>
                      <a:r>
                        <a:rPr lang="en-US" sz="2400" b="1">
                          <a:solidFill>
                            <a:schemeClr val="bg1"/>
                          </a:solidFill>
                        </a:rPr>
                        <a:t>Subject Matter Experts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extLst>
                  <a:ext uri="{0D108BD9-81ED-4DB2-BD59-A6C34878D82A}">
                    <a16:rowId xmlns:a16="http://schemas.microsoft.com/office/drawing/2014/main" val="562181173"/>
                  </a:ext>
                </a:extLst>
              </a:tr>
            </a:tbl>
          </a:graphicData>
        </a:graphic>
      </p:graphicFrame>
    </p:spTree>
    <p:extLst>
      <p:ext uri="{BB962C8B-B14F-4D97-AF65-F5344CB8AC3E}">
        <p14:creationId xmlns:p14="http://schemas.microsoft.com/office/powerpoint/2010/main" val="229988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We Know:</a:t>
            </a:r>
            <a:endParaRPr lang="en-US" dirty="0"/>
          </a:p>
        </p:txBody>
      </p:sp>
      <p:sp>
        <p:nvSpPr>
          <p:cNvPr id="5" name="Content Placeholder 2">
            <a:extLst>
              <a:ext uri="{FF2B5EF4-FFF2-40B4-BE49-F238E27FC236}">
                <a16:creationId xmlns:a16="http://schemas.microsoft.com/office/drawing/2014/main" id="{6AF6F686-AAD5-4FF7-A74E-685C392A6AAD}"/>
              </a:ext>
            </a:extLst>
          </p:cNvPr>
          <p:cNvSpPr txBox="1">
            <a:spLocks/>
          </p:cNvSpPr>
          <p:nvPr/>
        </p:nvSpPr>
        <p:spPr>
          <a:xfrm>
            <a:off x="371192" y="896294"/>
            <a:ext cx="11525061" cy="5015619"/>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37160" indent="-137160" defTabSz="685800">
              <a:spcBef>
                <a:spcPts val="1050"/>
              </a:spcBef>
              <a:spcAft>
                <a:spcPts val="150"/>
              </a:spcAft>
              <a:buClr>
                <a:srgbClr val="990000"/>
              </a:buClr>
              <a:buFont typeface="Wingdings" panose="05000000000000000000" pitchFamily="2" charset="2"/>
              <a:buChar char="ü"/>
              <a:defRPr/>
            </a:pPr>
            <a:r>
              <a:rPr lang="en-US" sz="2200" spc="8" dirty="0" smtClean="0">
                <a:solidFill>
                  <a:schemeClr val="tx1"/>
                </a:solidFill>
              </a:rPr>
              <a:t>BASIS, Razorbuy </a:t>
            </a:r>
            <a:r>
              <a:rPr lang="en-US" sz="2200" spc="8" dirty="0">
                <a:solidFill>
                  <a:schemeClr val="tx1"/>
                </a:solidFill>
              </a:rPr>
              <a:t>and </a:t>
            </a:r>
            <a:r>
              <a:rPr lang="en-US" sz="2200" spc="8" dirty="0" err="1">
                <a:solidFill>
                  <a:schemeClr val="tx1"/>
                </a:solidFill>
              </a:rPr>
              <a:t>PeopleAdmn</a:t>
            </a:r>
            <a:r>
              <a:rPr lang="en-US" sz="2200" spc="8" dirty="0">
                <a:solidFill>
                  <a:schemeClr val="tx1"/>
                </a:solidFill>
              </a:rPr>
              <a:t> will no longer be </a:t>
            </a:r>
            <a:r>
              <a:rPr lang="en-US" sz="2200" spc="8" dirty="0" smtClean="0">
                <a:solidFill>
                  <a:schemeClr val="tx1"/>
                </a:solidFill>
              </a:rPr>
              <a:t>utilized</a:t>
            </a:r>
          </a:p>
          <a:p>
            <a:pPr marL="137160" indent="-137160" defTabSz="685800">
              <a:spcBef>
                <a:spcPts val="1050"/>
              </a:spcBef>
              <a:spcAft>
                <a:spcPts val="150"/>
              </a:spcAft>
              <a:buClr>
                <a:srgbClr val="990000"/>
              </a:buClr>
              <a:buFont typeface="Wingdings" panose="05000000000000000000" pitchFamily="2" charset="2"/>
              <a:buChar char="ü"/>
              <a:defRPr/>
            </a:pPr>
            <a:r>
              <a:rPr lang="en-US" sz="2200" spc="8" dirty="0" smtClean="0">
                <a:solidFill>
                  <a:schemeClr val="tx1"/>
                </a:solidFill>
              </a:rPr>
              <a:t>There will be a common supplier file throughout the system</a:t>
            </a:r>
            <a:endParaRPr lang="en-US" sz="2200" spc="8" dirty="0">
              <a:solidFill>
                <a:schemeClr val="tx1"/>
              </a:solidFill>
            </a:endParaRPr>
          </a:p>
          <a:p>
            <a:pPr marL="137160" indent="-137160" defTabSz="685800">
              <a:spcBef>
                <a:spcPts val="1050"/>
              </a:spcBef>
              <a:spcAft>
                <a:spcPts val="150"/>
              </a:spcAft>
              <a:buClr>
                <a:srgbClr val="990000"/>
              </a:buClr>
              <a:buFont typeface="Wingdings" panose="05000000000000000000" pitchFamily="2" charset="2"/>
              <a:buChar char="ü"/>
              <a:defRPr/>
            </a:pPr>
            <a:r>
              <a:rPr lang="en-US" sz="2200" spc="8" dirty="0">
                <a:solidFill>
                  <a:schemeClr val="tx1"/>
                </a:solidFill>
              </a:rPr>
              <a:t>Business Processes will change</a:t>
            </a:r>
          </a:p>
          <a:p>
            <a:pPr marL="137160" indent="-137160" defTabSz="685800">
              <a:spcBef>
                <a:spcPts val="1050"/>
              </a:spcBef>
              <a:spcAft>
                <a:spcPts val="150"/>
              </a:spcAft>
              <a:buClr>
                <a:srgbClr val="990000"/>
              </a:buClr>
              <a:buFont typeface="Wingdings" panose="05000000000000000000" pitchFamily="2" charset="2"/>
              <a:buChar char="ü"/>
              <a:defRPr/>
            </a:pPr>
            <a:r>
              <a:rPr lang="en-US" sz="2200" spc="8" dirty="0" smtClean="0">
                <a:solidFill>
                  <a:schemeClr val="tx1"/>
                </a:solidFill>
              </a:rPr>
              <a:t>Data </a:t>
            </a:r>
            <a:r>
              <a:rPr lang="en-US" sz="2200" spc="8" dirty="0">
                <a:solidFill>
                  <a:schemeClr val="tx1"/>
                </a:solidFill>
              </a:rPr>
              <a:t>access will change.  Security roles will define access to information</a:t>
            </a:r>
          </a:p>
          <a:p>
            <a:pPr marL="137160" indent="-137160" defTabSz="685800">
              <a:spcBef>
                <a:spcPts val="1050"/>
              </a:spcBef>
              <a:spcAft>
                <a:spcPts val="150"/>
              </a:spcAft>
              <a:buClr>
                <a:srgbClr val="990000"/>
              </a:buClr>
              <a:buFont typeface="Wingdings" panose="05000000000000000000" pitchFamily="2" charset="2"/>
              <a:buChar char="ü"/>
              <a:defRPr/>
            </a:pPr>
            <a:r>
              <a:rPr lang="en-US" sz="2200" spc="8" dirty="0" smtClean="0">
                <a:solidFill>
                  <a:schemeClr val="tx1"/>
                </a:solidFill>
              </a:rPr>
              <a:t>Workday uses Multi </a:t>
            </a:r>
            <a:r>
              <a:rPr lang="en-US" sz="2200" spc="8" dirty="0">
                <a:solidFill>
                  <a:schemeClr val="tx1"/>
                </a:solidFill>
              </a:rPr>
              <a:t>Factor Authentication (MFA</a:t>
            </a:r>
            <a:r>
              <a:rPr lang="en-US" sz="2200" spc="8" dirty="0" smtClean="0">
                <a:solidFill>
                  <a:schemeClr val="tx1"/>
                </a:solidFill>
              </a:rPr>
              <a:t>)</a:t>
            </a:r>
            <a:endParaRPr lang="en-US" sz="2200" spc="8" dirty="0">
              <a:solidFill>
                <a:schemeClr val="tx1"/>
              </a:solidFill>
            </a:endParaRPr>
          </a:p>
          <a:p>
            <a:pPr marL="137160" indent="-137160" defTabSz="685800">
              <a:spcBef>
                <a:spcPts val="1050"/>
              </a:spcBef>
              <a:spcAft>
                <a:spcPts val="150"/>
              </a:spcAft>
              <a:buClr>
                <a:srgbClr val="990000"/>
              </a:buClr>
              <a:buFont typeface="Wingdings" panose="05000000000000000000" pitchFamily="2" charset="2"/>
              <a:buChar char="ü"/>
              <a:defRPr/>
            </a:pPr>
            <a:r>
              <a:rPr lang="en-US" sz="2200" spc="8" dirty="0" smtClean="0">
                <a:solidFill>
                  <a:schemeClr val="tx1"/>
                </a:solidFill>
              </a:rPr>
              <a:t>Senior leadership and PIs will have access to dashboards </a:t>
            </a:r>
            <a:r>
              <a:rPr lang="en-US" sz="2200" spc="8" dirty="0">
                <a:solidFill>
                  <a:schemeClr val="tx1"/>
                </a:solidFill>
              </a:rPr>
              <a:t>and </a:t>
            </a:r>
            <a:r>
              <a:rPr lang="en-US" sz="2200" spc="8" dirty="0" smtClean="0">
                <a:solidFill>
                  <a:schemeClr val="tx1"/>
                </a:solidFill>
              </a:rPr>
              <a:t>reports</a:t>
            </a:r>
            <a:endParaRPr lang="en-US" sz="2200" spc="8" dirty="0">
              <a:solidFill>
                <a:schemeClr val="tx1"/>
              </a:solidFill>
            </a:endParaRPr>
          </a:p>
          <a:p>
            <a:pPr marL="137160" indent="-137160" defTabSz="685800">
              <a:spcBef>
                <a:spcPts val="1050"/>
              </a:spcBef>
              <a:spcAft>
                <a:spcPts val="150"/>
              </a:spcAft>
              <a:buClr>
                <a:srgbClr val="990000"/>
              </a:buClr>
              <a:buFont typeface="Wingdings" panose="05000000000000000000" pitchFamily="2" charset="2"/>
              <a:buChar char="ü"/>
              <a:defRPr/>
            </a:pPr>
            <a:r>
              <a:rPr lang="en-US" sz="2200" spc="8" dirty="0">
                <a:solidFill>
                  <a:schemeClr val="tx1"/>
                </a:solidFill>
              </a:rPr>
              <a:t>Managers and Supervisors will play a more significant role within Workday  </a:t>
            </a:r>
          </a:p>
          <a:p>
            <a:pPr marL="137160" indent="-137160" defTabSz="685800">
              <a:spcBef>
                <a:spcPts val="1050"/>
              </a:spcBef>
              <a:spcAft>
                <a:spcPts val="150"/>
              </a:spcAft>
              <a:buClr>
                <a:srgbClr val="990000"/>
              </a:buClr>
              <a:buFont typeface="Wingdings" panose="05000000000000000000" pitchFamily="2" charset="2"/>
              <a:buChar char="ü"/>
              <a:defRPr/>
            </a:pPr>
            <a:r>
              <a:rPr lang="en-US" sz="2200" spc="8" dirty="0">
                <a:solidFill>
                  <a:schemeClr val="tx1"/>
                </a:solidFill>
              </a:rPr>
              <a:t>Employee as self will have more opportunities within Workday to update personal information</a:t>
            </a:r>
          </a:p>
          <a:p>
            <a:pPr marL="137160" indent="-137160" defTabSz="685800">
              <a:spcBef>
                <a:spcPts val="1050"/>
              </a:spcBef>
              <a:spcAft>
                <a:spcPts val="150"/>
              </a:spcAft>
              <a:buClr>
                <a:srgbClr val="990000"/>
              </a:buClr>
              <a:buFont typeface="Wingdings" panose="05000000000000000000" pitchFamily="2" charset="2"/>
              <a:buChar char="ü"/>
              <a:defRPr/>
            </a:pPr>
            <a:r>
              <a:rPr lang="en-US" sz="2200" spc="8" dirty="0">
                <a:solidFill>
                  <a:schemeClr val="tx1"/>
                </a:solidFill>
              </a:rPr>
              <a:t>A new system wide chart of accounts will be utilized.  In Workday this is called a </a:t>
            </a:r>
            <a:r>
              <a:rPr lang="en-US" sz="2200" b="1" spc="8" dirty="0">
                <a:solidFill>
                  <a:schemeClr val="tx1"/>
                </a:solidFill>
              </a:rPr>
              <a:t>Foundation Data Model </a:t>
            </a:r>
            <a:r>
              <a:rPr lang="en-US" sz="2200" spc="8" dirty="0">
                <a:solidFill>
                  <a:schemeClr val="tx1"/>
                </a:solidFill>
              </a:rPr>
              <a:t>and will provide a single source of financial </a:t>
            </a:r>
            <a:r>
              <a:rPr lang="en-US" sz="2200" spc="8" dirty="0" smtClean="0">
                <a:solidFill>
                  <a:schemeClr val="tx1"/>
                </a:solidFill>
              </a:rPr>
              <a:t>information.</a:t>
            </a:r>
            <a:endParaRPr lang="en-US" sz="2200" b="1" spc="8" dirty="0">
              <a:solidFill>
                <a:schemeClr val="tx1"/>
              </a:solidFill>
            </a:endParaRPr>
          </a:p>
          <a:p>
            <a:pPr marL="0" indent="0" defTabSz="685800">
              <a:spcBef>
                <a:spcPts val="1050"/>
              </a:spcBef>
              <a:spcAft>
                <a:spcPts val="150"/>
              </a:spcAft>
              <a:buClr>
                <a:srgbClr val="990000"/>
              </a:buClr>
              <a:buNone/>
              <a:defRPr/>
            </a:pPr>
            <a:endParaRPr lang="en-US" sz="2200" spc="8" dirty="0">
              <a:solidFill>
                <a:schemeClr val="tx1"/>
              </a:solidFill>
              <a:latin typeface="Century Schoolbook" panose="02040604050505020304"/>
            </a:endParaRPr>
          </a:p>
          <a:p>
            <a:pPr marL="137160" indent="-137160" defTabSz="685800">
              <a:spcBef>
                <a:spcPts val="1050"/>
              </a:spcBef>
              <a:spcAft>
                <a:spcPts val="150"/>
              </a:spcAft>
              <a:buClr>
                <a:srgbClr val="990000"/>
              </a:buClr>
              <a:buFont typeface="Wingdings" panose="05000000000000000000" pitchFamily="2" charset="2"/>
              <a:buChar char="ü"/>
              <a:defRPr/>
            </a:pPr>
            <a:endParaRPr lang="en-US" sz="2200" spc="8" dirty="0">
              <a:solidFill>
                <a:schemeClr val="tx1"/>
              </a:solidFill>
              <a:latin typeface="Century Schoolbook" panose="02040604050505020304"/>
            </a:endParaRPr>
          </a:p>
          <a:p>
            <a:pPr marL="0" indent="0" defTabSz="685800">
              <a:spcBef>
                <a:spcPts val="1050"/>
              </a:spcBef>
              <a:spcAft>
                <a:spcPts val="150"/>
              </a:spcAft>
              <a:buClr>
                <a:srgbClr val="990000"/>
              </a:buClr>
              <a:buNone/>
              <a:defRPr/>
            </a:pPr>
            <a:endParaRPr lang="en-US" sz="2200" spc="8" dirty="0">
              <a:solidFill>
                <a:schemeClr val="tx1"/>
              </a:solidFill>
              <a:latin typeface="Century Schoolbook" panose="02040604050505020304"/>
            </a:endParaRPr>
          </a:p>
          <a:p>
            <a:pPr marL="137160" indent="-137160" defTabSz="685800">
              <a:spcBef>
                <a:spcPts val="1050"/>
              </a:spcBef>
              <a:spcAft>
                <a:spcPts val="150"/>
              </a:spcAft>
              <a:buClr>
                <a:srgbClr val="990000"/>
              </a:buClr>
              <a:buFont typeface="Wingdings" panose="05000000000000000000" pitchFamily="2" charset="2"/>
              <a:buChar char="ü"/>
              <a:defRPr/>
            </a:pPr>
            <a:endParaRPr lang="en-US" sz="2200" spc="8" dirty="0">
              <a:solidFill>
                <a:schemeClr val="tx1"/>
              </a:solidFill>
              <a:latin typeface="Century Schoolbook" panose="02040604050505020304"/>
            </a:endParaRPr>
          </a:p>
          <a:p>
            <a:pPr marL="0" indent="0" defTabSz="685800">
              <a:spcBef>
                <a:spcPts val="1050"/>
              </a:spcBef>
              <a:spcAft>
                <a:spcPts val="150"/>
              </a:spcAft>
              <a:buClr>
                <a:srgbClr val="990000"/>
              </a:buClr>
              <a:buNone/>
              <a:defRPr/>
            </a:pPr>
            <a:endParaRPr lang="en-US" sz="2200" spc="8" dirty="0">
              <a:solidFill>
                <a:schemeClr val="tx1"/>
              </a:solidFill>
              <a:latin typeface="Century Schoolbook" panose="02040604050505020304"/>
            </a:endParaRPr>
          </a:p>
          <a:p>
            <a:pPr marL="0" indent="0" defTabSz="685800">
              <a:spcBef>
                <a:spcPts val="1050"/>
              </a:spcBef>
              <a:spcAft>
                <a:spcPts val="150"/>
              </a:spcAft>
              <a:buClr>
                <a:srgbClr val="990000"/>
              </a:buClr>
              <a:buNone/>
              <a:defRPr/>
            </a:pPr>
            <a:endParaRPr lang="en-US" sz="2200" spc="8" dirty="0">
              <a:solidFill>
                <a:schemeClr val="tx1"/>
              </a:solidFill>
              <a:latin typeface="Century Schoolbook" panose="02040604050505020304"/>
            </a:endParaRPr>
          </a:p>
          <a:p>
            <a:pPr marL="137160" indent="-137160" defTabSz="685800">
              <a:spcBef>
                <a:spcPts val="1050"/>
              </a:spcBef>
              <a:spcAft>
                <a:spcPts val="150"/>
              </a:spcAft>
              <a:buClr>
                <a:srgbClr val="990000"/>
              </a:buClr>
              <a:buFont typeface="Wingdings" panose="05000000000000000000" pitchFamily="2" charset="2"/>
              <a:buChar char="ü"/>
              <a:defRPr/>
            </a:pPr>
            <a:endParaRPr lang="en-US" sz="2200" spc="8" dirty="0">
              <a:solidFill>
                <a:schemeClr val="tx1"/>
              </a:solidFill>
              <a:latin typeface="Century Schoolbook" panose="02040604050505020304"/>
            </a:endParaRPr>
          </a:p>
        </p:txBody>
      </p:sp>
    </p:spTree>
    <p:extLst>
      <p:ext uri="{BB962C8B-B14F-4D97-AF65-F5344CB8AC3E}">
        <p14:creationId xmlns:p14="http://schemas.microsoft.com/office/powerpoint/2010/main" val="289834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An Employee’s Home Page:</a:t>
            </a:r>
            <a:endParaRPr lang="en-US" dirty="0"/>
          </a:p>
        </p:txBody>
      </p:sp>
      <p:pic>
        <p:nvPicPr>
          <p:cNvPr id="4" name="Picture Placeholder 11">
            <a:extLst>
              <a:ext uri="{FF2B5EF4-FFF2-40B4-BE49-F238E27FC236}">
                <a16:creationId xmlns:a16="http://schemas.microsoft.com/office/drawing/2014/main" id="{898F952E-0A97-4BC8-A3FA-1744A4AB5940}"/>
              </a:ext>
            </a:extLst>
          </p:cNvPr>
          <p:cNvPicPr>
            <a:picLocks noChangeAspect="1"/>
          </p:cNvPicPr>
          <p:nvPr/>
        </p:nvPicPr>
        <p:blipFill>
          <a:blip r:embed="rId2"/>
          <a:srcRect t="308" b="308"/>
          <a:stretch>
            <a:fillRect/>
          </a:stretch>
        </p:blipFill>
        <p:spPr>
          <a:xfrm>
            <a:off x="1446822" y="942759"/>
            <a:ext cx="9082359" cy="4846571"/>
          </a:xfrm>
          <a:prstGeom prst="rect">
            <a:avLst/>
          </a:prstGeom>
        </p:spPr>
      </p:pic>
      <p:sp>
        <p:nvSpPr>
          <p:cNvPr id="5" name="TextBox 4">
            <a:extLst>
              <a:ext uri="{FF2B5EF4-FFF2-40B4-BE49-F238E27FC236}">
                <a16:creationId xmlns:a16="http://schemas.microsoft.com/office/drawing/2014/main" id="{4CCE6969-CB1B-4A46-9ADB-1FE81E6F7C40}"/>
              </a:ext>
            </a:extLst>
          </p:cNvPr>
          <p:cNvSpPr txBox="1"/>
          <p:nvPr/>
        </p:nvSpPr>
        <p:spPr>
          <a:xfrm>
            <a:off x="2308634" y="5816685"/>
            <a:ext cx="6898740" cy="300082"/>
          </a:xfrm>
          <a:prstGeom prst="rect">
            <a:avLst/>
          </a:prstGeom>
          <a:solidFill>
            <a:srgbClr val="9D2335"/>
          </a:solidFill>
        </p:spPr>
        <p:txBody>
          <a:bodyPr wrap="square" rtlCol="0">
            <a:spAutoFit/>
          </a:bodyPr>
          <a:lstStyle/>
          <a:p>
            <a:pPr defTabSz="685800"/>
            <a:r>
              <a:rPr lang="en-US" sz="1350" b="1" dirty="0" smtClean="0">
                <a:solidFill>
                  <a:srgbClr val="FFFFFF"/>
                </a:solidFill>
              </a:rPr>
              <a:t>Allowable “</a:t>
            </a:r>
            <a:r>
              <a:rPr lang="en-US" sz="1350" b="1" dirty="0" err="1" smtClean="0">
                <a:solidFill>
                  <a:srgbClr val="FFFFFF"/>
                </a:solidFill>
              </a:rPr>
              <a:t>Worklets</a:t>
            </a:r>
            <a:r>
              <a:rPr lang="en-US" sz="1350" b="1" dirty="0" smtClean="0">
                <a:solidFill>
                  <a:srgbClr val="FFFFFF"/>
                </a:solidFill>
              </a:rPr>
              <a:t>” </a:t>
            </a:r>
            <a:r>
              <a:rPr lang="en-US" sz="1350" b="1" dirty="0">
                <a:solidFill>
                  <a:srgbClr val="FFFFFF"/>
                </a:solidFill>
              </a:rPr>
              <a:t>will </a:t>
            </a:r>
            <a:r>
              <a:rPr lang="en-US" sz="1350" b="1" dirty="0">
                <a:solidFill>
                  <a:srgbClr val="FFFFFF"/>
                </a:solidFill>
                <a:latin typeface="Segoe UI"/>
              </a:rPr>
              <a:t>depend on the security roles you have been </a:t>
            </a:r>
            <a:r>
              <a:rPr lang="en-US" sz="1350" b="1" dirty="0" smtClean="0">
                <a:solidFill>
                  <a:srgbClr val="FFFFFF"/>
                </a:solidFill>
                <a:latin typeface="Segoe UI"/>
              </a:rPr>
              <a:t>assigned.</a:t>
            </a:r>
            <a:endParaRPr lang="en-US" sz="1350" b="1" dirty="0">
              <a:solidFill>
                <a:srgbClr val="FFFFFF"/>
              </a:solidFill>
              <a:latin typeface="Segoe UI"/>
            </a:endParaRPr>
          </a:p>
        </p:txBody>
      </p:sp>
    </p:spTree>
    <p:extLst>
      <p:ext uri="{BB962C8B-B14F-4D97-AF65-F5344CB8AC3E}">
        <p14:creationId xmlns:p14="http://schemas.microsoft.com/office/powerpoint/2010/main" val="660907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Manager’s Dashboard Capability:</a:t>
            </a:r>
            <a:endParaRPr lang="en-US" dirty="0"/>
          </a:p>
        </p:txBody>
      </p:sp>
      <p:pic>
        <p:nvPicPr>
          <p:cNvPr id="4" name="Picture Placeholder 7">
            <a:extLst>
              <a:ext uri="{FF2B5EF4-FFF2-40B4-BE49-F238E27FC236}">
                <a16:creationId xmlns:a16="http://schemas.microsoft.com/office/drawing/2014/main" id="{D50CCAA5-3974-4BE8-8343-41F534A5AB5B}"/>
              </a:ext>
            </a:extLst>
          </p:cNvPr>
          <p:cNvPicPr>
            <a:picLocks noChangeAspect="1"/>
          </p:cNvPicPr>
          <p:nvPr/>
        </p:nvPicPr>
        <p:blipFill>
          <a:blip r:embed="rId2"/>
          <a:srcRect l="1815" r="1815"/>
          <a:stretch>
            <a:fillRect/>
          </a:stretch>
        </p:blipFill>
        <p:spPr>
          <a:xfrm>
            <a:off x="1529689" y="921949"/>
            <a:ext cx="8688672" cy="5261567"/>
          </a:xfrm>
          <a:prstGeom prst="rect">
            <a:avLst/>
          </a:prstGeom>
        </p:spPr>
      </p:pic>
    </p:spTree>
    <p:extLst>
      <p:ext uri="{BB962C8B-B14F-4D97-AF65-F5344CB8AC3E}">
        <p14:creationId xmlns:p14="http://schemas.microsoft.com/office/powerpoint/2010/main" val="144333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Supervisory Organization:</a:t>
            </a:r>
            <a:endParaRPr lang="en-US" dirty="0"/>
          </a:p>
        </p:txBody>
      </p:sp>
      <p:pic>
        <p:nvPicPr>
          <p:cNvPr id="4" name="Picture Placeholder 9">
            <a:extLst>
              <a:ext uri="{FF2B5EF4-FFF2-40B4-BE49-F238E27FC236}">
                <a16:creationId xmlns:a16="http://schemas.microsoft.com/office/drawing/2014/main" id="{124DBE05-1C95-4461-920E-632052C37104}"/>
              </a:ext>
            </a:extLst>
          </p:cNvPr>
          <p:cNvPicPr>
            <a:picLocks noChangeAspect="1"/>
          </p:cNvPicPr>
          <p:nvPr/>
        </p:nvPicPr>
        <p:blipFill>
          <a:blip r:embed="rId2"/>
          <a:srcRect l="7971" r="7971"/>
          <a:stretch>
            <a:fillRect/>
          </a:stretch>
        </p:blipFill>
        <p:spPr>
          <a:xfrm>
            <a:off x="1471013" y="911334"/>
            <a:ext cx="8904258" cy="4910264"/>
          </a:xfrm>
          <a:prstGeom prst="rect">
            <a:avLst/>
          </a:prstGeom>
        </p:spPr>
      </p:pic>
    </p:spTree>
    <p:extLst>
      <p:ext uri="{BB962C8B-B14F-4D97-AF65-F5344CB8AC3E}">
        <p14:creationId xmlns:p14="http://schemas.microsoft.com/office/powerpoint/2010/main" val="623664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4E156-54AF-164F-B873-AF577BAB7436}"/>
              </a:ext>
            </a:extLst>
          </p:cNvPr>
          <p:cNvSpPr>
            <a:spLocks noGrp="1"/>
          </p:cNvSpPr>
          <p:nvPr>
            <p:ph type="sldNum" sz="quarter" idx="10"/>
          </p:nvPr>
        </p:nvSpPr>
        <p:spPr/>
        <p:txBody>
          <a:bodyPr/>
          <a:lstStyle/>
          <a:p>
            <a:fld id="{C2F71432-4CC1-694F-B3CF-F9C51595965C}" type="slidenum">
              <a:rPr lang="en-US" smtClean="0"/>
              <a:t>16</a:t>
            </a:fld>
            <a:endParaRPr lang="en-US"/>
          </a:p>
        </p:txBody>
      </p:sp>
      <p:sp>
        <p:nvSpPr>
          <p:cNvPr id="3" name="Title 2">
            <a:extLst>
              <a:ext uri="{FF2B5EF4-FFF2-40B4-BE49-F238E27FC236}">
                <a16:creationId xmlns:a16="http://schemas.microsoft.com/office/drawing/2014/main" id="{577F06DC-1D65-994A-B386-1D0E78C21137}"/>
              </a:ext>
            </a:extLst>
          </p:cNvPr>
          <p:cNvSpPr>
            <a:spLocks noGrp="1"/>
          </p:cNvSpPr>
          <p:nvPr>
            <p:ph type="title"/>
          </p:nvPr>
        </p:nvSpPr>
        <p:spPr/>
        <p:txBody>
          <a:bodyPr/>
          <a:lstStyle/>
          <a:p>
            <a:r>
              <a:rPr lang="en-US" dirty="0" smtClean="0"/>
              <a:t>Next Steps</a:t>
            </a:r>
            <a:endParaRPr lang="en-US" dirty="0"/>
          </a:p>
        </p:txBody>
      </p:sp>
      <p:sp>
        <p:nvSpPr>
          <p:cNvPr id="5" name="Content Placeholder 4">
            <a:extLst>
              <a:ext uri="{FF2B5EF4-FFF2-40B4-BE49-F238E27FC236}">
                <a16:creationId xmlns:a16="http://schemas.microsoft.com/office/drawing/2014/main" id="{908D50DA-F097-AE49-8F6A-99BD81D78389}"/>
              </a:ext>
            </a:extLst>
          </p:cNvPr>
          <p:cNvSpPr>
            <a:spLocks noGrp="1"/>
          </p:cNvSpPr>
          <p:nvPr>
            <p:ph sz="quarter" idx="12"/>
          </p:nvPr>
        </p:nvSpPr>
        <p:spPr>
          <a:xfrm>
            <a:off x="998332" y="1063833"/>
            <a:ext cx="10565028" cy="4979158"/>
          </a:xfrm>
        </p:spPr>
        <p:txBody>
          <a:bodyPr>
            <a:normAutofit/>
          </a:bodyPr>
          <a:lstStyle/>
          <a:p>
            <a:pPr marL="0" indent="0">
              <a:buNone/>
            </a:pPr>
            <a:r>
              <a:rPr lang="en-US" sz="2400" b="1" dirty="0"/>
              <a:t>Testing</a:t>
            </a:r>
            <a:r>
              <a:rPr lang="en-US" sz="2400" dirty="0"/>
              <a:t> </a:t>
            </a:r>
          </a:p>
          <a:p>
            <a:pPr lvl="1"/>
            <a:r>
              <a:rPr lang="en-US" sz="2200" dirty="0"/>
              <a:t>End to </a:t>
            </a:r>
            <a:r>
              <a:rPr lang="en-US" sz="2200" dirty="0" smtClean="0"/>
              <a:t>End Testing </a:t>
            </a:r>
          </a:p>
          <a:p>
            <a:pPr lvl="2"/>
            <a:r>
              <a:rPr lang="en-US" sz="2200" dirty="0" smtClean="0"/>
              <a:t>Executing scenarios and workflow processes from start to finish</a:t>
            </a:r>
          </a:p>
          <a:p>
            <a:pPr lvl="2"/>
            <a:r>
              <a:rPr lang="en-US" sz="2200" dirty="0" smtClean="0"/>
              <a:t>Two cycles – one in December and January, another in February to test the resolution of defects identified in the first cycle</a:t>
            </a:r>
          </a:p>
          <a:p>
            <a:pPr lvl="2"/>
            <a:r>
              <a:rPr lang="en-US" sz="2200" dirty="0" smtClean="0"/>
              <a:t>Project One team will start the testing in November 2019</a:t>
            </a:r>
          </a:p>
          <a:p>
            <a:pPr lvl="2"/>
            <a:r>
              <a:rPr lang="en-US" sz="2200" dirty="0" smtClean="0"/>
              <a:t>SMEs and other institution testers will begin testing in January 2020</a:t>
            </a:r>
            <a:endParaRPr lang="en-US" sz="2200" dirty="0"/>
          </a:p>
          <a:p>
            <a:pPr lvl="1"/>
            <a:r>
              <a:rPr lang="en-US" sz="2200" dirty="0"/>
              <a:t>User </a:t>
            </a:r>
            <a:r>
              <a:rPr lang="en-US" sz="2200" dirty="0" smtClean="0"/>
              <a:t>Acceptance</a:t>
            </a:r>
          </a:p>
          <a:p>
            <a:pPr lvl="2"/>
            <a:r>
              <a:rPr lang="en-US" sz="2200" dirty="0" smtClean="0"/>
              <a:t>Testing scenarios as a team based on security roles</a:t>
            </a:r>
          </a:p>
          <a:p>
            <a:pPr lvl="2"/>
            <a:r>
              <a:rPr lang="en-US" sz="2200" dirty="0" smtClean="0"/>
              <a:t>Project One team will start testing in January 2020</a:t>
            </a:r>
          </a:p>
          <a:p>
            <a:pPr lvl="2"/>
            <a:r>
              <a:rPr lang="en-US" sz="2200" dirty="0" smtClean="0"/>
              <a:t>SMEs and other institution testers will begin testing in March 2020</a:t>
            </a:r>
          </a:p>
          <a:p>
            <a:pPr lvl="1"/>
            <a:r>
              <a:rPr lang="en-US" sz="2200" dirty="0" smtClean="0"/>
              <a:t>Payroll Compare</a:t>
            </a:r>
          </a:p>
          <a:p>
            <a:pPr lvl="2"/>
            <a:r>
              <a:rPr lang="en-US" sz="2200" dirty="0" smtClean="0"/>
              <a:t>Two payroll runs</a:t>
            </a:r>
            <a:endParaRPr lang="en-US" sz="2200" dirty="0"/>
          </a:p>
          <a:p>
            <a:pPr marL="0" indent="0">
              <a:buNone/>
            </a:pPr>
            <a:endParaRPr lang="en-US" sz="2400" b="1" dirty="0" smtClean="0"/>
          </a:p>
        </p:txBody>
      </p:sp>
    </p:spTree>
    <p:extLst>
      <p:ext uri="{BB962C8B-B14F-4D97-AF65-F5344CB8AC3E}">
        <p14:creationId xmlns:p14="http://schemas.microsoft.com/office/powerpoint/2010/main" val="258441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4E156-54AF-164F-B873-AF577BAB7436}"/>
              </a:ext>
            </a:extLst>
          </p:cNvPr>
          <p:cNvSpPr>
            <a:spLocks noGrp="1"/>
          </p:cNvSpPr>
          <p:nvPr>
            <p:ph type="sldNum" sz="quarter" idx="10"/>
          </p:nvPr>
        </p:nvSpPr>
        <p:spPr/>
        <p:txBody>
          <a:bodyPr/>
          <a:lstStyle/>
          <a:p>
            <a:fld id="{C2F71432-4CC1-694F-B3CF-F9C51595965C}" type="slidenum">
              <a:rPr lang="en-US" smtClean="0"/>
              <a:t>17</a:t>
            </a:fld>
            <a:endParaRPr lang="en-US"/>
          </a:p>
        </p:txBody>
      </p:sp>
      <p:sp>
        <p:nvSpPr>
          <p:cNvPr id="3" name="Title 2">
            <a:extLst>
              <a:ext uri="{FF2B5EF4-FFF2-40B4-BE49-F238E27FC236}">
                <a16:creationId xmlns:a16="http://schemas.microsoft.com/office/drawing/2014/main" id="{577F06DC-1D65-994A-B386-1D0E78C21137}"/>
              </a:ext>
            </a:extLst>
          </p:cNvPr>
          <p:cNvSpPr>
            <a:spLocks noGrp="1"/>
          </p:cNvSpPr>
          <p:nvPr>
            <p:ph type="title"/>
          </p:nvPr>
        </p:nvSpPr>
        <p:spPr/>
        <p:txBody>
          <a:bodyPr/>
          <a:lstStyle/>
          <a:p>
            <a:r>
              <a:rPr lang="en-US" dirty="0" smtClean="0"/>
              <a:t>Next Steps</a:t>
            </a:r>
            <a:endParaRPr lang="en-US" dirty="0"/>
          </a:p>
        </p:txBody>
      </p:sp>
      <p:sp>
        <p:nvSpPr>
          <p:cNvPr id="5" name="Content Placeholder 4">
            <a:extLst>
              <a:ext uri="{FF2B5EF4-FFF2-40B4-BE49-F238E27FC236}">
                <a16:creationId xmlns:a16="http://schemas.microsoft.com/office/drawing/2014/main" id="{908D50DA-F097-AE49-8F6A-99BD81D78389}"/>
              </a:ext>
            </a:extLst>
          </p:cNvPr>
          <p:cNvSpPr>
            <a:spLocks noGrp="1"/>
          </p:cNvSpPr>
          <p:nvPr>
            <p:ph sz="quarter" idx="12"/>
          </p:nvPr>
        </p:nvSpPr>
        <p:spPr>
          <a:xfrm>
            <a:off x="998332" y="1063833"/>
            <a:ext cx="10565028" cy="4979158"/>
          </a:xfrm>
        </p:spPr>
        <p:txBody>
          <a:bodyPr>
            <a:normAutofit/>
          </a:bodyPr>
          <a:lstStyle/>
          <a:p>
            <a:pPr marL="0" indent="0">
              <a:buNone/>
            </a:pPr>
            <a:r>
              <a:rPr lang="en-US" sz="2400" b="1" dirty="0" smtClean="0"/>
              <a:t>Training</a:t>
            </a:r>
          </a:p>
          <a:p>
            <a:pPr lvl="1"/>
            <a:r>
              <a:rPr lang="en-US" sz="2200" dirty="0" smtClean="0"/>
              <a:t>May and June</a:t>
            </a:r>
          </a:p>
          <a:p>
            <a:pPr lvl="1"/>
            <a:r>
              <a:rPr lang="en-US" sz="2200" dirty="0" smtClean="0"/>
              <a:t>Multiple formats</a:t>
            </a:r>
          </a:p>
          <a:p>
            <a:pPr lvl="2"/>
            <a:r>
              <a:rPr lang="en-US" sz="2200" b="1" dirty="0" smtClean="0"/>
              <a:t>Job Aid/Quick Reference Guide:</a:t>
            </a:r>
            <a:r>
              <a:rPr lang="en-US" sz="2200" dirty="0" smtClean="0"/>
              <a:t> easy-to-use guides that provide information on key concepts, terminology, and the business process</a:t>
            </a:r>
          </a:p>
          <a:p>
            <a:pPr lvl="2"/>
            <a:r>
              <a:rPr lang="en-US" sz="2200" b="1" dirty="0" smtClean="0"/>
              <a:t>Computer-based Training: </a:t>
            </a:r>
            <a:r>
              <a:rPr lang="en-US" sz="2200" dirty="0" smtClean="0"/>
              <a:t>self-paced learning modules for users whose work processes will have limited changes in Workday.</a:t>
            </a:r>
          </a:p>
          <a:p>
            <a:pPr lvl="2"/>
            <a:r>
              <a:rPr lang="en-US" sz="2200" b="1" dirty="0" smtClean="0"/>
              <a:t>Virtual Instructor-led training: </a:t>
            </a:r>
            <a:r>
              <a:rPr lang="en-US" sz="2200" dirty="0" smtClean="0"/>
              <a:t>recorded Zoom learning session with an instructor presenting course materials, demonstrating processes, and answering questions for users whose work processes will be moderately impacted by Workday.</a:t>
            </a:r>
          </a:p>
          <a:p>
            <a:pPr lvl="2"/>
            <a:r>
              <a:rPr lang="en-US" sz="2200" b="1" dirty="0" smtClean="0"/>
              <a:t>Instructor-led training: </a:t>
            </a:r>
            <a:r>
              <a:rPr lang="en-US" sz="2200" dirty="0" smtClean="0"/>
              <a:t>hands-on classroom training for users whose work processes will be dramatically affected by Workday.</a:t>
            </a:r>
          </a:p>
        </p:txBody>
      </p:sp>
    </p:spTree>
    <p:extLst>
      <p:ext uri="{BB962C8B-B14F-4D97-AF65-F5344CB8AC3E}">
        <p14:creationId xmlns:p14="http://schemas.microsoft.com/office/powerpoint/2010/main" val="2030416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4E156-54AF-164F-B873-AF577BAB7436}"/>
              </a:ext>
            </a:extLst>
          </p:cNvPr>
          <p:cNvSpPr>
            <a:spLocks noGrp="1"/>
          </p:cNvSpPr>
          <p:nvPr>
            <p:ph type="sldNum" sz="quarter" idx="10"/>
          </p:nvPr>
        </p:nvSpPr>
        <p:spPr/>
        <p:txBody>
          <a:bodyPr/>
          <a:lstStyle/>
          <a:p>
            <a:fld id="{C2F71432-4CC1-694F-B3CF-F9C51595965C}" type="slidenum">
              <a:rPr lang="en-US" smtClean="0"/>
              <a:t>18</a:t>
            </a:fld>
            <a:endParaRPr lang="en-US"/>
          </a:p>
        </p:txBody>
      </p:sp>
      <p:sp>
        <p:nvSpPr>
          <p:cNvPr id="3" name="Title 2">
            <a:extLst>
              <a:ext uri="{FF2B5EF4-FFF2-40B4-BE49-F238E27FC236}">
                <a16:creationId xmlns:a16="http://schemas.microsoft.com/office/drawing/2014/main" id="{577F06DC-1D65-994A-B386-1D0E78C21137}"/>
              </a:ext>
            </a:extLst>
          </p:cNvPr>
          <p:cNvSpPr>
            <a:spLocks noGrp="1"/>
          </p:cNvSpPr>
          <p:nvPr>
            <p:ph type="title"/>
          </p:nvPr>
        </p:nvSpPr>
        <p:spPr/>
        <p:txBody>
          <a:bodyPr/>
          <a:lstStyle/>
          <a:p>
            <a:r>
              <a:rPr lang="en-US" dirty="0" smtClean="0"/>
              <a:t>What can you do?</a:t>
            </a:r>
            <a:endParaRPr lang="en-US" dirty="0"/>
          </a:p>
        </p:txBody>
      </p:sp>
      <p:sp>
        <p:nvSpPr>
          <p:cNvPr id="5" name="Content Placeholder 4">
            <a:extLst>
              <a:ext uri="{FF2B5EF4-FFF2-40B4-BE49-F238E27FC236}">
                <a16:creationId xmlns:a16="http://schemas.microsoft.com/office/drawing/2014/main" id="{908D50DA-F097-AE49-8F6A-99BD81D78389}"/>
              </a:ext>
            </a:extLst>
          </p:cNvPr>
          <p:cNvSpPr>
            <a:spLocks noGrp="1"/>
          </p:cNvSpPr>
          <p:nvPr>
            <p:ph sz="quarter" idx="12"/>
          </p:nvPr>
        </p:nvSpPr>
        <p:spPr>
          <a:xfrm>
            <a:off x="998332" y="1063833"/>
            <a:ext cx="10565028" cy="4979158"/>
          </a:xfrm>
        </p:spPr>
        <p:txBody>
          <a:bodyPr>
            <a:normAutofit/>
          </a:bodyPr>
          <a:lstStyle/>
          <a:p>
            <a:pPr marL="0" indent="0">
              <a:buNone/>
            </a:pPr>
            <a:r>
              <a:rPr lang="en-US" sz="2400" b="1" dirty="0" smtClean="0"/>
              <a:t>Clean up your data</a:t>
            </a:r>
          </a:p>
          <a:p>
            <a:pPr lvl="1"/>
            <a:r>
              <a:rPr lang="en-US" sz="2200" dirty="0" smtClean="0"/>
              <a:t>Close out old cost centers</a:t>
            </a:r>
          </a:p>
          <a:p>
            <a:pPr lvl="1"/>
            <a:r>
              <a:rPr lang="en-US" sz="2200" dirty="0" smtClean="0"/>
              <a:t>Delete old POs and TAs</a:t>
            </a:r>
          </a:p>
          <a:p>
            <a:pPr lvl="1"/>
            <a:r>
              <a:rPr lang="en-US" sz="2200" dirty="0" smtClean="0"/>
              <a:t>Delete PAPCs</a:t>
            </a:r>
          </a:p>
          <a:p>
            <a:pPr lvl="1"/>
            <a:r>
              <a:rPr lang="en-US" sz="2200" dirty="0" smtClean="0"/>
              <a:t>Get organized</a:t>
            </a:r>
            <a:endParaRPr lang="en-US" sz="2200" dirty="0"/>
          </a:p>
          <a:p>
            <a:pPr lvl="1"/>
            <a:endParaRPr lang="en-US" sz="2200" dirty="0" smtClean="0"/>
          </a:p>
          <a:p>
            <a:pPr marL="0" indent="0">
              <a:buNone/>
            </a:pPr>
            <a:r>
              <a:rPr lang="en-US" sz="2400" b="1" dirty="0" smtClean="0"/>
              <a:t>Be proactive</a:t>
            </a:r>
            <a:endParaRPr lang="en-US" sz="2400" b="1" dirty="0"/>
          </a:p>
          <a:p>
            <a:pPr lvl="1"/>
            <a:r>
              <a:rPr lang="en-US" sz="2200" dirty="0" smtClean="0"/>
              <a:t>Find out more about Workday</a:t>
            </a:r>
          </a:p>
          <a:p>
            <a:pPr lvl="1"/>
            <a:r>
              <a:rPr lang="en-US" sz="2200" dirty="0" smtClean="0"/>
              <a:t>Familiarize yourself with the new terminology</a:t>
            </a:r>
          </a:p>
        </p:txBody>
      </p:sp>
    </p:spTree>
    <p:extLst>
      <p:ext uri="{BB962C8B-B14F-4D97-AF65-F5344CB8AC3E}">
        <p14:creationId xmlns:p14="http://schemas.microsoft.com/office/powerpoint/2010/main" val="251052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4E156-54AF-164F-B873-AF577BAB7436}"/>
              </a:ext>
            </a:extLst>
          </p:cNvPr>
          <p:cNvSpPr>
            <a:spLocks noGrp="1"/>
          </p:cNvSpPr>
          <p:nvPr>
            <p:ph type="sldNum" sz="quarter" idx="10"/>
          </p:nvPr>
        </p:nvSpPr>
        <p:spPr/>
        <p:txBody>
          <a:bodyPr/>
          <a:lstStyle/>
          <a:p>
            <a:fld id="{C2F71432-4CC1-694F-B3CF-F9C51595965C}" type="slidenum">
              <a:rPr lang="en-US" smtClean="0"/>
              <a:t>19</a:t>
            </a:fld>
            <a:endParaRPr lang="en-US"/>
          </a:p>
        </p:txBody>
      </p:sp>
      <p:sp>
        <p:nvSpPr>
          <p:cNvPr id="3" name="Title 2">
            <a:extLst>
              <a:ext uri="{FF2B5EF4-FFF2-40B4-BE49-F238E27FC236}">
                <a16:creationId xmlns:a16="http://schemas.microsoft.com/office/drawing/2014/main" id="{577F06DC-1D65-994A-B386-1D0E78C21137}"/>
              </a:ext>
            </a:extLst>
          </p:cNvPr>
          <p:cNvSpPr>
            <a:spLocks noGrp="1"/>
          </p:cNvSpPr>
          <p:nvPr>
            <p:ph type="title"/>
          </p:nvPr>
        </p:nvSpPr>
        <p:spPr/>
        <p:txBody>
          <a:bodyPr/>
          <a:lstStyle/>
          <a:p>
            <a:r>
              <a:rPr lang="en-US"/>
              <a:t>Learn More About Project One</a:t>
            </a:r>
          </a:p>
        </p:txBody>
      </p:sp>
      <p:sp>
        <p:nvSpPr>
          <p:cNvPr id="5" name="Content Placeholder 4">
            <a:extLst>
              <a:ext uri="{FF2B5EF4-FFF2-40B4-BE49-F238E27FC236}">
                <a16:creationId xmlns:a16="http://schemas.microsoft.com/office/drawing/2014/main" id="{908D50DA-F097-AE49-8F6A-99BD81D78389}"/>
              </a:ext>
            </a:extLst>
          </p:cNvPr>
          <p:cNvSpPr>
            <a:spLocks noGrp="1"/>
          </p:cNvSpPr>
          <p:nvPr>
            <p:ph sz="quarter" idx="12"/>
          </p:nvPr>
        </p:nvSpPr>
        <p:spPr>
          <a:xfrm>
            <a:off x="998332" y="1063832"/>
            <a:ext cx="10565028" cy="4980707"/>
          </a:xfrm>
        </p:spPr>
        <p:txBody>
          <a:bodyPr>
            <a:normAutofit lnSpcReduction="10000"/>
          </a:bodyPr>
          <a:lstStyle/>
          <a:p>
            <a:pPr marL="0" indent="0">
              <a:lnSpc>
                <a:spcPct val="140000"/>
              </a:lnSpc>
              <a:buNone/>
            </a:pPr>
            <a:r>
              <a:rPr lang="en-US" sz="2400" b="1" dirty="0"/>
              <a:t>Visit the Project One </a:t>
            </a:r>
            <a:r>
              <a:rPr lang="en-US" sz="2400" b="1" dirty="0" smtClean="0"/>
              <a:t>websites </a:t>
            </a:r>
            <a:endParaRPr lang="en-US" sz="2400" b="1" dirty="0"/>
          </a:p>
          <a:p>
            <a:pPr marL="0" indent="0">
              <a:buNone/>
            </a:pPr>
            <a:r>
              <a:rPr lang="en-US" sz="2400" b="1" dirty="0">
                <a:solidFill>
                  <a:srgbClr val="9D2235"/>
                </a:solidFill>
              </a:rPr>
              <a:t>	</a:t>
            </a:r>
            <a:r>
              <a:rPr lang="en-US" sz="2400" dirty="0" smtClean="0">
                <a:solidFill>
                  <a:srgbClr val="9D2235"/>
                </a:solidFill>
              </a:rPr>
              <a:t>projectone.uasys.edu                  workday.uark.edu</a:t>
            </a:r>
          </a:p>
          <a:p>
            <a:pPr marL="0" indent="0">
              <a:buNone/>
            </a:pPr>
            <a:endParaRPr lang="en-US" sz="2400" dirty="0">
              <a:solidFill>
                <a:srgbClr val="9D2235"/>
              </a:solidFill>
            </a:endParaRPr>
          </a:p>
          <a:p>
            <a:pPr marL="0" indent="0">
              <a:buNone/>
            </a:pPr>
            <a:r>
              <a:rPr lang="en-US" sz="2400" b="1" dirty="0"/>
              <a:t>Sign up for the Project One monthly newsletter </a:t>
            </a:r>
          </a:p>
          <a:p>
            <a:pPr marL="0" indent="0">
              <a:buNone/>
            </a:pPr>
            <a:r>
              <a:rPr lang="en-US" sz="2400" dirty="0"/>
              <a:t>	Visit the “Contact Us” page at </a:t>
            </a:r>
            <a:r>
              <a:rPr lang="en-US" sz="2400" dirty="0">
                <a:solidFill>
                  <a:srgbClr val="9D2235"/>
                </a:solidFill>
              </a:rPr>
              <a:t>projectone.uasys.edu</a:t>
            </a:r>
            <a:endParaRPr lang="en-US" sz="2400" dirty="0" smtClean="0"/>
          </a:p>
          <a:p>
            <a:pPr marL="0" indent="0">
              <a:lnSpc>
                <a:spcPct val="140000"/>
              </a:lnSpc>
              <a:buNone/>
            </a:pPr>
            <a:endParaRPr lang="en-US" sz="2400" b="1" dirty="0" smtClean="0"/>
          </a:p>
          <a:p>
            <a:pPr marL="0" indent="0">
              <a:lnSpc>
                <a:spcPct val="140000"/>
              </a:lnSpc>
              <a:buNone/>
            </a:pPr>
            <a:r>
              <a:rPr lang="en-US" sz="2400" b="1" dirty="0" smtClean="0"/>
              <a:t>Contact your Project Coordinator</a:t>
            </a:r>
          </a:p>
          <a:p>
            <a:pPr marL="0" indent="0">
              <a:lnSpc>
                <a:spcPct val="140000"/>
              </a:lnSpc>
              <a:buNone/>
            </a:pPr>
            <a:endParaRPr lang="en-US" sz="2400" b="1" dirty="0" smtClean="0"/>
          </a:p>
          <a:p>
            <a:pPr marL="0" indent="0">
              <a:lnSpc>
                <a:spcPct val="140000"/>
              </a:lnSpc>
              <a:buNone/>
            </a:pPr>
            <a:r>
              <a:rPr lang="en-US" sz="2400" b="1" dirty="0" smtClean="0"/>
              <a:t>Stay </a:t>
            </a:r>
            <a:r>
              <a:rPr lang="en-US" sz="2400" b="1" dirty="0"/>
              <a:t>in touch with your Change Champion</a:t>
            </a:r>
          </a:p>
        </p:txBody>
      </p:sp>
    </p:spTree>
    <p:extLst>
      <p:ext uri="{BB962C8B-B14F-4D97-AF65-F5344CB8AC3E}">
        <p14:creationId xmlns:p14="http://schemas.microsoft.com/office/powerpoint/2010/main" val="90981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DD86B3-4CE2-6244-BD40-EE47B48E8BF5}"/>
              </a:ext>
            </a:extLst>
          </p:cNvPr>
          <p:cNvSpPr>
            <a:spLocks noGrp="1"/>
          </p:cNvSpPr>
          <p:nvPr>
            <p:ph type="sldNum" sz="quarter" idx="10"/>
          </p:nvPr>
        </p:nvSpPr>
        <p:spPr/>
        <p:txBody>
          <a:bodyPr/>
          <a:lstStyle/>
          <a:p>
            <a:fld id="{C2F71432-4CC1-694F-B3CF-F9C51595965C}" type="slidenum">
              <a:rPr lang="en-US" smtClean="0"/>
              <a:t>2</a:t>
            </a:fld>
            <a:endParaRPr lang="en-US"/>
          </a:p>
        </p:txBody>
      </p:sp>
      <p:sp>
        <p:nvSpPr>
          <p:cNvPr id="3" name="Title 2">
            <a:extLst>
              <a:ext uri="{FF2B5EF4-FFF2-40B4-BE49-F238E27FC236}">
                <a16:creationId xmlns:a16="http://schemas.microsoft.com/office/drawing/2014/main" id="{38FD22CE-1FE6-8C46-B9E1-DAE7BD1D8671}"/>
              </a:ext>
            </a:extLst>
          </p:cNvPr>
          <p:cNvSpPr>
            <a:spLocks noGrp="1"/>
          </p:cNvSpPr>
          <p:nvPr>
            <p:ph type="title"/>
          </p:nvPr>
        </p:nvSpPr>
        <p:spPr/>
        <p:txBody>
          <a:bodyPr/>
          <a:lstStyle/>
          <a:p>
            <a:r>
              <a:rPr lang="en-US" dirty="0"/>
              <a:t>What is Project One?</a:t>
            </a:r>
          </a:p>
        </p:txBody>
      </p:sp>
      <p:sp>
        <p:nvSpPr>
          <p:cNvPr id="5" name="Content Placeholder 4">
            <a:extLst>
              <a:ext uri="{FF2B5EF4-FFF2-40B4-BE49-F238E27FC236}">
                <a16:creationId xmlns:a16="http://schemas.microsoft.com/office/drawing/2014/main" id="{FA83CC2B-19FA-2243-A29B-7592DA60F009}"/>
              </a:ext>
            </a:extLst>
          </p:cNvPr>
          <p:cNvSpPr>
            <a:spLocks noGrp="1"/>
          </p:cNvSpPr>
          <p:nvPr>
            <p:ph sz="quarter" idx="12"/>
          </p:nvPr>
        </p:nvSpPr>
        <p:spPr>
          <a:xfrm>
            <a:off x="494561" y="846246"/>
            <a:ext cx="10565028" cy="4294164"/>
          </a:xfrm>
        </p:spPr>
        <p:txBody>
          <a:bodyPr>
            <a:normAutofit/>
          </a:bodyPr>
          <a:lstStyle/>
          <a:p>
            <a:pPr marL="0" indent="0">
              <a:buNone/>
            </a:pPr>
            <a:r>
              <a:rPr lang="en-US" sz="2400"/>
              <a:t>Project One is the project to replace and update core administrative systems for Finance, Procurement, Human Capital Management, Payroll, and Student Administration within the University of Arkansas System.</a:t>
            </a:r>
          </a:p>
        </p:txBody>
      </p:sp>
      <p:pic>
        <p:nvPicPr>
          <p:cNvPr id="4" name="Picture 7" descr="A screenshot of a computer&#10;&#10;Description generated with very high confidence">
            <a:extLst>
              <a:ext uri="{FF2B5EF4-FFF2-40B4-BE49-F238E27FC236}">
                <a16:creationId xmlns:a16="http://schemas.microsoft.com/office/drawing/2014/main" id="{DA1C380B-5EAA-4FD0-835A-62BEF53AB1DE}"/>
              </a:ext>
            </a:extLst>
          </p:cNvPr>
          <p:cNvPicPr>
            <a:picLocks noChangeAspect="1"/>
          </p:cNvPicPr>
          <p:nvPr/>
        </p:nvPicPr>
        <p:blipFill rotWithShape="1">
          <a:blip r:embed="rId3"/>
          <a:srcRect t="23704" r="287" b="19259"/>
          <a:stretch/>
        </p:blipFill>
        <p:spPr>
          <a:xfrm>
            <a:off x="1582942" y="1973839"/>
            <a:ext cx="9026116" cy="3992286"/>
          </a:xfrm>
          <a:prstGeom prst="rect">
            <a:avLst/>
          </a:prstGeom>
        </p:spPr>
      </p:pic>
    </p:spTree>
    <p:extLst>
      <p:ext uri="{BB962C8B-B14F-4D97-AF65-F5344CB8AC3E}">
        <p14:creationId xmlns:p14="http://schemas.microsoft.com/office/powerpoint/2010/main" val="328622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71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53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DD86B3-4CE2-6244-BD40-EE47B48E8BF5}"/>
              </a:ext>
            </a:extLst>
          </p:cNvPr>
          <p:cNvSpPr>
            <a:spLocks noGrp="1"/>
          </p:cNvSpPr>
          <p:nvPr>
            <p:ph type="sldNum" sz="quarter" idx="10"/>
          </p:nvPr>
        </p:nvSpPr>
        <p:spPr/>
        <p:txBody>
          <a:bodyPr/>
          <a:lstStyle/>
          <a:p>
            <a:fld id="{C2F71432-4CC1-694F-B3CF-F9C51595965C}" type="slidenum">
              <a:rPr lang="en-US" smtClean="0"/>
              <a:t>3</a:t>
            </a:fld>
            <a:endParaRPr lang="en-US"/>
          </a:p>
        </p:txBody>
      </p:sp>
      <p:sp>
        <p:nvSpPr>
          <p:cNvPr id="3" name="Title 2">
            <a:extLst>
              <a:ext uri="{FF2B5EF4-FFF2-40B4-BE49-F238E27FC236}">
                <a16:creationId xmlns:a16="http://schemas.microsoft.com/office/drawing/2014/main" id="{38FD22CE-1FE6-8C46-B9E1-DAE7BD1D8671}"/>
              </a:ext>
            </a:extLst>
          </p:cNvPr>
          <p:cNvSpPr>
            <a:spLocks noGrp="1"/>
          </p:cNvSpPr>
          <p:nvPr>
            <p:ph type="title"/>
          </p:nvPr>
        </p:nvSpPr>
        <p:spPr/>
        <p:txBody>
          <a:bodyPr/>
          <a:lstStyle/>
          <a:p>
            <a:r>
              <a:rPr lang="en-US" dirty="0" smtClean="0"/>
              <a:t>What’s the difference between Project One, ERP, and Workday?</a:t>
            </a:r>
            <a:endParaRPr lang="en-US" dirty="0"/>
          </a:p>
        </p:txBody>
      </p:sp>
      <p:sp>
        <p:nvSpPr>
          <p:cNvPr id="5" name="Content Placeholder 4">
            <a:extLst>
              <a:ext uri="{FF2B5EF4-FFF2-40B4-BE49-F238E27FC236}">
                <a16:creationId xmlns:a16="http://schemas.microsoft.com/office/drawing/2014/main" id="{FA83CC2B-19FA-2243-A29B-7592DA60F009}"/>
              </a:ext>
            </a:extLst>
          </p:cNvPr>
          <p:cNvSpPr>
            <a:spLocks noGrp="1"/>
          </p:cNvSpPr>
          <p:nvPr>
            <p:ph sz="quarter" idx="12"/>
          </p:nvPr>
        </p:nvSpPr>
        <p:spPr>
          <a:xfrm>
            <a:off x="494561" y="1095627"/>
            <a:ext cx="10565028" cy="1374440"/>
          </a:xfrm>
        </p:spPr>
        <p:txBody>
          <a:bodyPr>
            <a:normAutofit/>
          </a:bodyPr>
          <a:lstStyle/>
          <a:p>
            <a:r>
              <a:rPr lang="en-US" sz="2400" b="1" dirty="0" smtClean="0"/>
              <a:t>Project One </a:t>
            </a:r>
            <a:r>
              <a:rPr lang="en-US" sz="2400" dirty="0" smtClean="0"/>
              <a:t>is the overarching project to replace and update core administrative systems within the University of Arkansas System.</a:t>
            </a:r>
          </a:p>
        </p:txBody>
      </p:sp>
      <p:sp>
        <p:nvSpPr>
          <p:cNvPr id="8" name="Content Placeholder 4">
            <a:extLst>
              <a:ext uri="{FF2B5EF4-FFF2-40B4-BE49-F238E27FC236}">
                <a16:creationId xmlns:a16="http://schemas.microsoft.com/office/drawing/2014/main" id="{FA83CC2B-19FA-2243-A29B-7592DA60F009}"/>
              </a:ext>
            </a:extLst>
          </p:cNvPr>
          <p:cNvSpPr txBox="1">
            <a:spLocks/>
          </p:cNvSpPr>
          <p:nvPr/>
        </p:nvSpPr>
        <p:spPr>
          <a:xfrm>
            <a:off x="494561" y="3893634"/>
            <a:ext cx="10565028" cy="2217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000" b="0" i="0" kern="1200">
                <a:solidFill>
                  <a:srgbClr val="3A3838"/>
                </a:solidFill>
                <a:latin typeface="Segoe UI" panose="020B0502040204020203" pitchFamily="34" charset="0"/>
                <a:ea typeface="Microsoft YaHei" panose="020B0503020204020204" pitchFamily="34" charset="-122"/>
                <a:cs typeface="Segoe UI" panose="020B0502040204020203"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b="0" i="0" kern="120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b="0" i="0" kern="120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b="0" i="0" kern="120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b="0" i="0" kern="120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Workday®</a:t>
            </a:r>
            <a:r>
              <a:rPr lang="en-US" sz="2400" dirty="0" smtClean="0"/>
              <a:t> is the specific software product purchased</a:t>
            </a:r>
            <a:endParaRPr lang="en-US" sz="2400" dirty="0"/>
          </a:p>
        </p:txBody>
      </p:sp>
      <p:sp>
        <p:nvSpPr>
          <p:cNvPr id="9" name="Content Placeholder 4">
            <a:extLst>
              <a:ext uri="{FF2B5EF4-FFF2-40B4-BE49-F238E27FC236}">
                <a16:creationId xmlns:a16="http://schemas.microsoft.com/office/drawing/2014/main" id="{FA83CC2B-19FA-2243-A29B-7592DA60F009}"/>
              </a:ext>
            </a:extLst>
          </p:cNvPr>
          <p:cNvSpPr txBox="1">
            <a:spLocks/>
          </p:cNvSpPr>
          <p:nvPr/>
        </p:nvSpPr>
        <p:spPr>
          <a:xfrm>
            <a:off x="494561" y="2530715"/>
            <a:ext cx="10565028" cy="1374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000" b="0" i="0" kern="1200">
                <a:solidFill>
                  <a:srgbClr val="3A3838"/>
                </a:solidFill>
                <a:latin typeface="Segoe UI" panose="020B0502040204020203" pitchFamily="34" charset="0"/>
                <a:ea typeface="Microsoft YaHei" panose="020B0503020204020204" pitchFamily="34" charset="-122"/>
                <a:cs typeface="Segoe UI" panose="020B0502040204020203"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b="0" i="0" kern="120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b="0" i="0" kern="120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b="0" i="0" kern="120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b="0" i="0" kern="120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ERP </a:t>
            </a:r>
            <a:r>
              <a:rPr lang="en-US" sz="2400" dirty="0" smtClean="0"/>
              <a:t>(Enterprise Resource Planning) is the type of software</a:t>
            </a:r>
          </a:p>
        </p:txBody>
      </p:sp>
    </p:spTree>
    <p:extLst>
      <p:ext uri="{BB962C8B-B14F-4D97-AF65-F5344CB8AC3E}">
        <p14:creationId xmlns:p14="http://schemas.microsoft.com/office/powerpoint/2010/main" val="299905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019F0F-9075-404D-B771-09FE63498484}"/>
              </a:ext>
            </a:extLst>
          </p:cNvPr>
          <p:cNvSpPr>
            <a:spLocks noGrp="1"/>
          </p:cNvSpPr>
          <p:nvPr>
            <p:ph type="sldNum" sz="quarter" idx="10"/>
          </p:nvPr>
        </p:nvSpPr>
        <p:spPr/>
        <p:txBody>
          <a:bodyPr/>
          <a:lstStyle/>
          <a:p>
            <a:fld id="{C2F71432-4CC1-694F-B3CF-F9C51595965C}" type="slidenum">
              <a:rPr lang="en-US" smtClean="0"/>
              <a:t>4</a:t>
            </a:fld>
            <a:endParaRPr lang="en-US"/>
          </a:p>
        </p:txBody>
      </p:sp>
      <p:sp>
        <p:nvSpPr>
          <p:cNvPr id="3" name="Title 2">
            <a:extLst>
              <a:ext uri="{FF2B5EF4-FFF2-40B4-BE49-F238E27FC236}">
                <a16:creationId xmlns:a16="http://schemas.microsoft.com/office/drawing/2014/main" id="{191A489D-7BD0-7B48-BBFB-F9C2C5D42BE6}"/>
              </a:ext>
            </a:extLst>
          </p:cNvPr>
          <p:cNvSpPr>
            <a:spLocks noGrp="1"/>
          </p:cNvSpPr>
          <p:nvPr>
            <p:ph type="title"/>
          </p:nvPr>
        </p:nvSpPr>
        <p:spPr/>
        <p:txBody>
          <a:bodyPr/>
          <a:lstStyle/>
          <a:p>
            <a:r>
              <a:rPr lang="en-US"/>
              <a:t>One System, One Solution	</a:t>
            </a:r>
          </a:p>
        </p:txBody>
      </p:sp>
      <p:sp>
        <p:nvSpPr>
          <p:cNvPr id="4" name="Text Placeholder 3">
            <a:extLst>
              <a:ext uri="{FF2B5EF4-FFF2-40B4-BE49-F238E27FC236}">
                <a16:creationId xmlns:a16="http://schemas.microsoft.com/office/drawing/2014/main" id="{B14D69D7-C675-ED48-A37D-2BBA19CBCE22}"/>
              </a:ext>
            </a:extLst>
          </p:cNvPr>
          <p:cNvSpPr>
            <a:spLocks noGrp="1"/>
          </p:cNvSpPr>
          <p:nvPr>
            <p:ph type="body" sz="quarter" idx="11"/>
          </p:nvPr>
        </p:nvSpPr>
        <p:spPr/>
        <p:txBody>
          <a:bodyPr>
            <a:noAutofit/>
          </a:bodyPr>
          <a:lstStyle/>
          <a:p>
            <a:r>
              <a:rPr lang="en-US" sz="2200"/>
              <a:t>Powered by Workday</a:t>
            </a:r>
          </a:p>
        </p:txBody>
      </p:sp>
      <p:pic>
        <p:nvPicPr>
          <p:cNvPr id="7" name="Online Media 6" descr="Project One Video Series: Introduction to Workday">
            <a:hlinkClick r:id="" action="ppaction://media"/>
            <a:extLst>
              <a:ext uri="{FF2B5EF4-FFF2-40B4-BE49-F238E27FC236}">
                <a16:creationId xmlns:a16="http://schemas.microsoft.com/office/drawing/2014/main" id="{D4C69E82-EC8B-5544-91B6-9D50601421A5}"/>
              </a:ext>
            </a:extLst>
          </p:cNvPr>
          <p:cNvPicPr>
            <a:picLocks noRot="1" noChangeAspect="1"/>
          </p:cNvPicPr>
          <p:nvPr>
            <a:videoFile r:link="rId1"/>
          </p:nvPr>
        </p:nvPicPr>
        <p:blipFill>
          <a:blip r:embed="rId4"/>
          <a:stretch>
            <a:fillRect/>
          </a:stretch>
        </p:blipFill>
        <p:spPr>
          <a:xfrm>
            <a:off x="1804147" y="1261562"/>
            <a:ext cx="8583706" cy="4828335"/>
          </a:xfrm>
          <a:prstGeom prst="rect">
            <a:avLst/>
          </a:prstGeom>
        </p:spPr>
      </p:pic>
    </p:spTree>
    <p:extLst>
      <p:ext uri="{BB962C8B-B14F-4D97-AF65-F5344CB8AC3E}">
        <p14:creationId xmlns:p14="http://schemas.microsoft.com/office/powerpoint/2010/main" val="300121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08201E5-BE17-4233-8428-D10C51BE9124}"/>
              </a:ext>
            </a:extLst>
          </p:cNvPr>
          <p:cNvSpPr>
            <a:spLocks noGrp="1"/>
          </p:cNvSpPr>
          <p:nvPr>
            <p:ph type="sldNum" sz="quarter" idx="10"/>
          </p:nvPr>
        </p:nvSpPr>
        <p:spPr/>
        <p:txBody>
          <a:bodyPr/>
          <a:lstStyle/>
          <a:p>
            <a:fld id="{C2F71432-4CC1-694F-B3CF-F9C51595965C}" type="slidenum">
              <a:rPr lang="en-US" smtClean="0"/>
              <a:t>5</a:t>
            </a:fld>
            <a:endParaRPr lang="en-US"/>
          </a:p>
        </p:txBody>
      </p:sp>
      <p:sp>
        <p:nvSpPr>
          <p:cNvPr id="4" name="Title 3">
            <a:extLst>
              <a:ext uri="{FF2B5EF4-FFF2-40B4-BE49-F238E27FC236}">
                <a16:creationId xmlns:a16="http://schemas.microsoft.com/office/drawing/2014/main" id="{D1CFB51E-3133-3243-8DFE-C254EEC9A3C2}"/>
              </a:ext>
            </a:extLst>
          </p:cNvPr>
          <p:cNvSpPr>
            <a:spLocks noGrp="1"/>
          </p:cNvSpPr>
          <p:nvPr>
            <p:ph type="title"/>
          </p:nvPr>
        </p:nvSpPr>
        <p:spPr/>
        <p:txBody>
          <a:bodyPr/>
          <a:lstStyle/>
          <a:p>
            <a:r>
              <a:rPr lang="en-US"/>
              <a:t>Functional Scope</a:t>
            </a:r>
          </a:p>
        </p:txBody>
      </p:sp>
      <p:pic>
        <p:nvPicPr>
          <p:cNvPr id="14" name="Picture 13">
            <a:extLst>
              <a:ext uri="{FF2B5EF4-FFF2-40B4-BE49-F238E27FC236}">
                <a16:creationId xmlns:a16="http://schemas.microsoft.com/office/drawing/2014/main" id="{88D849B7-46D5-834A-83EF-630E34634250}"/>
              </a:ext>
            </a:extLst>
          </p:cNvPr>
          <p:cNvPicPr>
            <a:picLocks noChangeAspect="1"/>
          </p:cNvPicPr>
          <p:nvPr/>
        </p:nvPicPr>
        <p:blipFill>
          <a:blip r:embed="rId3"/>
          <a:stretch>
            <a:fillRect/>
          </a:stretch>
        </p:blipFill>
        <p:spPr>
          <a:xfrm>
            <a:off x="1569907" y="1576352"/>
            <a:ext cx="9052183" cy="3931091"/>
          </a:xfrm>
          <a:prstGeom prst="rect">
            <a:avLst/>
          </a:prstGeom>
        </p:spPr>
      </p:pic>
      <p:sp>
        <p:nvSpPr>
          <p:cNvPr id="2" name="TextBox 1">
            <a:extLst>
              <a:ext uri="{FF2B5EF4-FFF2-40B4-BE49-F238E27FC236}">
                <a16:creationId xmlns:a16="http://schemas.microsoft.com/office/drawing/2014/main" id="{B3C95CE9-4EA5-5B4B-BE60-EDEA1A68B6D6}"/>
              </a:ext>
            </a:extLst>
          </p:cNvPr>
          <p:cNvSpPr txBox="1"/>
          <p:nvPr/>
        </p:nvSpPr>
        <p:spPr>
          <a:xfrm>
            <a:off x="208722" y="728870"/>
            <a:ext cx="8834364" cy="430887"/>
          </a:xfrm>
          <a:prstGeom prst="rect">
            <a:avLst/>
          </a:prstGeom>
          <a:noFill/>
        </p:spPr>
        <p:txBody>
          <a:bodyPr wrap="square" rtlCol="0" anchor="t">
            <a:spAutoFit/>
          </a:bodyPr>
          <a:lstStyle/>
          <a:p>
            <a:r>
              <a:rPr lang="en-US" sz="2200" dirty="0"/>
              <a:t>Workday modules that are in scope of Project One.</a:t>
            </a:r>
          </a:p>
        </p:txBody>
      </p:sp>
      <p:sp>
        <p:nvSpPr>
          <p:cNvPr id="3" name="TextBox 2">
            <a:extLst>
              <a:ext uri="{FF2B5EF4-FFF2-40B4-BE49-F238E27FC236}">
                <a16:creationId xmlns:a16="http://schemas.microsoft.com/office/drawing/2014/main" id="{A0F4BA24-246F-6D49-BE78-174F2FE765C9}"/>
              </a:ext>
            </a:extLst>
          </p:cNvPr>
          <p:cNvSpPr txBox="1"/>
          <p:nvPr/>
        </p:nvSpPr>
        <p:spPr>
          <a:xfrm>
            <a:off x="2671541" y="5616261"/>
            <a:ext cx="6848913" cy="307777"/>
          </a:xfrm>
          <a:prstGeom prst="rect">
            <a:avLst/>
          </a:prstGeom>
          <a:noFill/>
        </p:spPr>
        <p:txBody>
          <a:bodyPr wrap="square" rtlCol="0">
            <a:spAutoFit/>
          </a:bodyPr>
          <a:lstStyle/>
          <a:p>
            <a:pPr algn="ctr"/>
            <a:r>
              <a:rPr lang="en-US" sz="1400" i="1" dirty="0"/>
              <a:t>*Workday Student has been purchased but is still in the pre-planning phase.</a:t>
            </a:r>
          </a:p>
        </p:txBody>
      </p:sp>
    </p:spTree>
    <p:extLst>
      <p:ext uri="{BB962C8B-B14F-4D97-AF65-F5344CB8AC3E}">
        <p14:creationId xmlns:p14="http://schemas.microsoft.com/office/powerpoint/2010/main" val="425124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40A704-7712-41C4-9F8F-3A76E85FBA3E}"/>
              </a:ext>
            </a:extLst>
          </p:cNvPr>
          <p:cNvSpPr>
            <a:spLocks noGrp="1"/>
          </p:cNvSpPr>
          <p:nvPr>
            <p:ph type="sldNum" sz="quarter" idx="10"/>
          </p:nvPr>
        </p:nvSpPr>
        <p:spPr>
          <a:xfrm>
            <a:off x="4724400" y="6385379"/>
            <a:ext cx="2743200" cy="365125"/>
          </a:xfrm>
        </p:spPr>
        <p:txBody>
          <a:bodyPr/>
          <a:lstStyle/>
          <a:p>
            <a:fld id="{C2F71432-4CC1-694F-B3CF-F9C51595965C}" type="slidenum">
              <a:rPr lang="en-US" smtClean="0"/>
              <a:t>6</a:t>
            </a:fld>
            <a:endParaRPr lang="en-US"/>
          </a:p>
        </p:txBody>
      </p:sp>
    </p:spTree>
    <p:extLst>
      <p:ext uri="{BB962C8B-B14F-4D97-AF65-F5344CB8AC3E}">
        <p14:creationId xmlns:p14="http://schemas.microsoft.com/office/powerpoint/2010/main" val="205554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2F71432-4CC1-694F-B3CF-F9C51595965C}" type="slidenum">
              <a:rPr kumimoji="0" lang="en-US" sz="1000" b="0" i="0" u="none" strike="noStrike" kern="1200" cap="none" spc="0" normalizeH="0" baseline="0" noProof="0" smtClean="0">
                <a:ln>
                  <a:noFill/>
                </a:ln>
                <a:solidFill>
                  <a:srgbClr val="3A3838">
                    <a:tint val="75000"/>
                  </a:srgbClr>
                </a:solidFill>
                <a:effectLst/>
                <a:uLnTx/>
                <a:uFillTx/>
                <a:latin typeface="Segoe UI" panose="020B0502040204020203" pitchFamily="34" charset="0"/>
                <a:ea typeface="+mn-ea"/>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3A3838">
                  <a:tint val="75000"/>
                </a:srgbClr>
              </a:solidFill>
              <a:effectLst/>
              <a:uLnTx/>
              <a:uFillTx/>
              <a:latin typeface="Segoe UI" panose="020B0502040204020203" pitchFamily="34" charset="0"/>
              <a:ea typeface="+mn-ea"/>
              <a:cs typeface="Segoe UI" panose="020B0502040204020203" pitchFamily="34" charset="0"/>
            </a:endParaRPr>
          </a:p>
        </p:txBody>
      </p:sp>
      <p:sp>
        <p:nvSpPr>
          <p:cNvPr id="2" name="Title 1"/>
          <p:cNvSpPr>
            <a:spLocks noGrp="1"/>
          </p:cNvSpPr>
          <p:nvPr>
            <p:ph type="title"/>
          </p:nvPr>
        </p:nvSpPr>
        <p:spPr/>
        <p:txBody>
          <a:bodyPr/>
          <a:lstStyle/>
          <a:p>
            <a:r>
              <a:rPr lang="en-US"/>
              <a:t>Timeline and Cohorts</a:t>
            </a:r>
          </a:p>
        </p:txBody>
      </p:sp>
      <p:pic>
        <p:nvPicPr>
          <p:cNvPr id="5" name="Picture 4">
            <a:extLst>
              <a:ext uri="{FF2B5EF4-FFF2-40B4-BE49-F238E27FC236}">
                <a16:creationId xmlns:a16="http://schemas.microsoft.com/office/drawing/2014/main" id="{C329D269-28B9-BC48-BDA7-DC685AFAAA0E}"/>
              </a:ext>
            </a:extLst>
          </p:cNvPr>
          <p:cNvPicPr>
            <a:picLocks noChangeAspect="1"/>
          </p:cNvPicPr>
          <p:nvPr/>
        </p:nvPicPr>
        <p:blipFill rotWithShape="1">
          <a:blip r:embed="rId3"/>
          <a:srcRect l="337"/>
          <a:stretch/>
        </p:blipFill>
        <p:spPr>
          <a:xfrm>
            <a:off x="321276" y="847639"/>
            <a:ext cx="11588578" cy="4963046"/>
          </a:xfrm>
          <a:prstGeom prst="rect">
            <a:avLst/>
          </a:prstGeom>
        </p:spPr>
      </p:pic>
    </p:spTree>
    <p:extLst>
      <p:ext uri="{BB962C8B-B14F-4D97-AF65-F5344CB8AC3E}">
        <p14:creationId xmlns:p14="http://schemas.microsoft.com/office/powerpoint/2010/main" val="287385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B4BE05-DF7A-F848-8643-96579371E4CF}"/>
              </a:ext>
            </a:extLst>
          </p:cNvPr>
          <p:cNvSpPr>
            <a:spLocks noGrp="1"/>
          </p:cNvSpPr>
          <p:nvPr>
            <p:ph type="title"/>
          </p:nvPr>
        </p:nvSpPr>
        <p:spPr/>
        <p:txBody>
          <a:bodyPr/>
          <a:lstStyle/>
          <a:p>
            <a:r>
              <a:rPr lang="en-US"/>
              <a:t>Key Institution Touchpoints</a:t>
            </a:r>
          </a:p>
        </p:txBody>
      </p:sp>
      <p:sp>
        <p:nvSpPr>
          <p:cNvPr id="11" name="Slide Number Placeholder 10">
            <a:extLst>
              <a:ext uri="{FF2B5EF4-FFF2-40B4-BE49-F238E27FC236}">
                <a16:creationId xmlns:a16="http://schemas.microsoft.com/office/drawing/2014/main" id="{7792BAF0-0465-4245-A108-169549FC2CCA}"/>
              </a:ext>
            </a:extLst>
          </p:cNvPr>
          <p:cNvSpPr>
            <a:spLocks noGrp="1"/>
          </p:cNvSpPr>
          <p:nvPr>
            <p:ph type="sldNum" sz="quarter" idx="10"/>
          </p:nvPr>
        </p:nvSpPr>
        <p:spPr>
          <a:xfrm>
            <a:off x="4844199" y="6385379"/>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2F71432-4CC1-694F-B3CF-F9C51595965C}" type="slidenum">
              <a:rPr kumimoji="0" lang="en-US" sz="1000" b="0" i="0" u="none" strike="noStrike" kern="1200" cap="none" spc="0" normalizeH="0" baseline="0" noProof="0" smtClean="0">
                <a:ln>
                  <a:noFill/>
                </a:ln>
                <a:solidFill>
                  <a:srgbClr val="3A3838">
                    <a:tint val="75000"/>
                  </a:srgbClr>
                </a:solidFill>
                <a:effectLst/>
                <a:uLnTx/>
                <a:uFillTx/>
                <a:latin typeface="Segoe UI" panose="020B0502040204020203" pitchFamily="34" charset="0"/>
                <a:ea typeface="+mn-ea"/>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3A3838">
                  <a:tint val="75000"/>
                </a:srgbClr>
              </a:solidFill>
              <a:effectLst/>
              <a:uLnTx/>
              <a:uFillTx/>
              <a:latin typeface="Segoe UI" panose="020B0502040204020203" pitchFamily="34" charset="0"/>
              <a:ea typeface="+mn-ea"/>
              <a:cs typeface="Segoe UI" panose="020B0502040204020203" pitchFamily="34" charset="0"/>
            </a:endParaRPr>
          </a:p>
        </p:txBody>
      </p:sp>
      <p:sp>
        <p:nvSpPr>
          <p:cNvPr id="3" name="TextBox 2">
            <a:extLst>
              <a:ext uri="{FF2B5EF4-FFF2-40B4-BE49-F238E27FC236}">
                <a16:creationId xmlns:a16="http://schemas.microsoft.com/office/drawing/2014/main" id="{4AA43763-D36B-FB41-A693-D18DB007DCB5}"/>
              </a:ext>
            </a:extLst>
          </p:cNvPr>
          <p:cNvSpPr txBox="1"/>
          <p:nvPr/>
        </p:nvSpPr>
        <p:spPr>
          <a:xfrm>
            <a:off x="2455530" y="6139158"/>
            <a:ext cx="7520538" cy="246221"/>
          </a:xfrm>
          <a:prstGeom prst="rect">
            <a:avLst/>
          </a:prstGeom>
          <a:noFill/>
        </p:spPr>
        <p:txBody>
          <a:bodyPr wrap="square" rtlCol="0">
            <a:spAutoFit/>
          </a:bodyPr>
          <a:lstStyle/>
          <a:p>
            <a:pPr algn="ctr"/>
            <a:r>
              <a:rPr lang="en-US" sz="1000">
                <a:solidFill>
                  <a:srgbClr val="757070"/>
                </a:solidFill>
              </a:rPr>
              <a:t>*Activities are not inclusive of all project activities. Dates are subject to change, dependent on project progress</a:t>
            </a:r>
            <a:r>
              <a:rPr lang="en-US" sz="1000">
                <a:solidFill>
                  <a:schemeClr val="bg1"/>
                </a:solidFill>
              </a:rPr>
              <a:t>.</a:t>
            </a:r>
          </a:p>
        </p:txBody>
      </p:sp>
      <p:pic>
        <p:nvPicPr>
          <p:cNvPr id="6" name="Picture 5">
            <a:extLst>
              <a:ext uri="{FF2B5EF4-FFF2-40B4-BE49-F238E27FC236}">
                <a16:creationId xmlns:a16="http://schemas.microsoft.com/office/drawing/2014/main" id="{93FE210E-96F1-024A-AA39-A97B847AE6FA}"/>
              </a:ext>
            </a:extLst>
          </p:cNvPr>
          <p:cNvPicPr>
            <a:picLocks noChangeAspect="1"/>
          </p:cNvPicPr>
          <p:nvPr/>
        </p:nvPicPr>
        <p:blipFill>
          <a:blip r:embed="rId3"/>
          <a:stretch>
            <a:fillRect/>
          </a:stretch>
        </p:blipFill>
        <p:spPr>
          <a:xfrm>
            <a:off x="90728" y="851980"/>
            <a:ext cx="12010544" cy="5164067"/>
          </a:xfrm>
          <a:prstGeom prst="rect">
            <a:avLst/>
          </a:prstGeom>
        </p:spPr>
      </p:pic>
    </p:spTree>
    <p:extLst>
      <p:ext uri="{BB962C8B-B14F-4D97-AF65-F5344CB8AC3E}">
        <p14:creationId xmlns:p14="http://schemas.microsoft.com/office/powerpoint/2010/main" val="1973239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B4BE05-DF7A-F848-8643-96579371E4CF}"/>
              </a:ext>
            </a:extLst>
          </p:cNvPr>
          <p:cNvSpPr>
            <a:spLocks noGrp="1"/>
          </p:cNvSpPr>
          <p:nvPr>
            <p:ph type="title"/>
          </p:nvPr>
        </p:nvSpPr>
        <p:spPr/>
        <p:txBody>
          <a:bodyPr/>
          <a:lstStyle/>
          <a:p>
            <a:r>
              <a:rPr lang="en-US"/>
              <a:t>Key Institution Touchpoints</a:t>
            </a:r>
          </a:p>
        </p:txBody>
      </p:sp>
      <p:sp>
        <p:nvSpPr>
          <p:cNvPr id="11" name="Slide Number Placeholder 10">
            <a:extLst>
              <a:ext uri="{FF2B5EF4-FFF2-40B4-BE49-F238E27FC236}">
                <a16:creationId xmlns:a16="http://schemas.microsoft.com/office/drawing/2014/main" id="{7792BAF0-0465-4245-A108-169549FC2CCA}"/>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2F71432-4CC1-694F-B3CF-F9C51595965C}" type="slidenum">
              <a:rPr kumimoji="0" lang="en-US" sz="1000" b="0" i="0" u="none" strike="noStrike" kern="1200" cap="none" spc="0" normalizeH="0" baseline="0" noProof="0" smtClean="0">
                <a:ln>
                  <a:noFill/>
                </a:ln>
                <a:solidFill>
                  <a:srgbClr val="3A3838">
                    <a:tint val="75000"/>
                  </a:srgbClr>
                </a:solidFill>
                <a:effectLst/>
                <a:uLnTx/>
                <a:uFillTx/>
                <a:latin typeface="Segoe UI" panose="020B0502040204020203" pitchFamily="34" charset="0"/>
                <a:ea typeface="+mn-ea"/>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3A3838">
                  <a:tint val="75000"/>
                </a:srgbClr>
              </a:solidFill>
              <a:effectLst/>
              <a:uLnTx/>
              <a:uFillTx/>
              <a:latin typeface="Segoe UI" panose="020B0502040204020203" pitchFamily="34" charset="0"/>
              <a:ea typeface="+mn-ea"/>
              <a:cs typeface="Segoe UI" panose="020B0502040204020203" pitchFamily="34" charset="0"/>
            </a:endParaRPr>
          </a:p>
        </p:txBody>
      </p:sp>
      <p:sp>
        <p:nvSpPr>
          <p:cNvPr id="10" name="TextBox 9">
            <a:extLst>
              <a:ext uri="{FF2B5EF4-FFF2-40B4-BE49-F238E27FC236}">
                <a16:creationId xmlns:a16="http://schemas.microsoft.com/office/drawing/2014/main" id="{E09FD1E7-D05A-A847-892E-30BD97544C21}"/>
              </a:ext>
            </a:extLst>
          </p:cNvPr>
          <p:cNvSpPr txBox="1"/>
          <p:nvPr/>
        </p:nvSpPr>
        <p:spPr>
          <a:xfrm>
            <a:off x="2455530" y="6139158"/>
            <a:ext cx="7520538" cy="246221"/>
          </a:xfrm>
          <a:prstGeom prst="rect">
            <a:avLst/>
          </a:prstGeom>
          <a:noFill/>
        </p:spPr>
        <p:txBody>
          <a:bodyPr wrap="square" rtlCol="0">
            <a:spAutoFit/>
          </a:bodyPr>
          <a:lstStyle/>
          <a:p>
            <a:pPr algn="ctr"/>
            <a:r>
              <a:rPr lang="en-US" sz="1000">
                <a:solidFill>
                  <a:srgbClr val="757070"/>
                </a:solidFill>
              </a:rPr>
              <a:t>*Activities are not inclusive of all project activities. Dates are subject to change, dependent on project progress</a:t>
            </a:r>
            <a:r>
              <a:rPr lang="en-US" sz="1000">
                <a:solidFill>
                  <a:schemeClr val="bg1"/>
                </a:solidFill>
              </a:rPr>
              <a:t>.</a:t>
            </a:r>
          </a:p>
        </p:txBody>
      </p:sp>
      <p:pic>
        <p:nvPicPr>
          <p:cNvPr id="3" name="Picture 2">
            <a:extLst>
              <a:ext uri="{FF2B5EF4-FFF2-40B4-BE49-F238E27FC236}">
                <a16:creationId xmlns:a16="http://schemas.microsoft.com/office/drawing/2014/main" id="{0EFBDF24-4A27-6548-AA2A-2EE5FF5E2161}"/>
              </a:ext>
            </a:extLst>
          </p:cNvPr>
          <p:cNvPicPr>
            <a:picLocks noChangeAspect="1"/>
          </p:cNvPicPr>
          <p:nvPr/>
        </p:nvPicPr>
        <p:blipFill>
          <a:blip r:embed="rId3"/>
          <a:stretch>
            <a:fillRect/>
          </a:stretch>
        </p:blipFill>
        <p:spPr>
          <a:xfrm>
            <a:off x="208023" y="796644"/>
            <a:ext cx="11817448" cy="5164318"/>
          </a:xfrm>
          <a:prstGeom prst="rect">
            <a:avLst/>
          </a:prstGeom>
        </p:spPr>
      </p:pic>
    </p:spTree>
    <p:extLst>
      <p:ext uri="{BB962C8B-B14F-4D97-AF65-F5344CB8AC3E}">
        <p14:creationId xmlns:p14="http://schemas.microsoft.com/office/powerpoint/2010/main" val="792024147"/>
      </p:ext>
    </p:extLst>
  </p:cSld>
  <p:clrMapOvr>
    <a:masterClrMapping/>
  </p:clrMapOvr>
</p:sld>
</file>

<file path=ppt/theme/theme1.xml><?xml version="1.0" encoding="utf-8"?>
<a:theme xmlns:a="http://schemas.openxmlformats.org/drawingml/2006/main" name="Title and End Slides">
  <a:themeElements>
    <a:clrScheme name="Custom 1">
      <a:dk1>
        <a:srgbClr val="3A3838"/>
      </a:dk1>
      <a:lt1>
        <a:srgbClr val="FFFFFF"/>
      </a:lt1>
      <a:dk2>
        <a:srgbClr val="9D2235"/>
      </a:dk2>
      <a:lt2>
        <a:srgbClr val="3A3838"/>
      </a:lt2>
      <a:accent1>
        <a:srgbClr val="009999"/>
      </a:accent1>
      <a:accent2>
        <a:srgbClr val="009999"/>
      </a:accent2>
      <a:accent3>
        <a:srgbClr val="FFC000"/>
      </a:accent3>
      <a:accent4>
        <a:srgbClr val="FFC000"/>
      </a:accent4>
      <a:accent5>
        <a:srgbClr val="3A3838"/>
      </a:accent5>
      <a:accent6>
        <a:srgbClr val="171616"/>
      </a:accent6>
      <a:hlink>
        <a:srgbClr val="9D2235"/>
      </a:hlink>
      <a:folHlink>
        <a:srgbClr val="757070"/>
      </a:folHlink>
    </a:clrScheme>
    <a:fontScheme name="UASYS - 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 Template" id="{76715A4A-2D55-A64B-9750-95D94241AE2E}" vid="{E3310986-3E5B-6B43-B000-0DA9EBDAE114}"/>
    </a:ext>
  </a:extLst>
</a:theme>
</file>

<file path=ppt/theme/theme2.xml><?xml version="1.0" encoding="utf-8"?>
<a:theme xmlns:a="http://schemas.openxmlformats.org/drawingml/2006/main" name="Agenda Slides">
  <a:themeElements>
    <a:clrScheme name="UASYS - Cardinal">
      <a:dk1>
        <a:srgbClr val="3D3A3A"/>
      </a:dk1>
      <a:lt1>
        <a:sysClr val="window" lastClr="FFFFFF"/>
      </a:lt1>
      <a:dk2>
        <a:srgbClr val="9D2235"/>
      </a:dk2>
      <a:lt2>
        <a:srgbClr val="FFFFFF"/>
      </a:lt2>
      <a:accent1>
        <a:srgbClr val="E7E6E6"/>
      </a:accent1>
      <a:accent2>
        <a:srgbClr val="D0CECE"/>
      </a:accent2>
      <a:accent3>
        <a:srgbClr val="AEABAB"/>
      </a:accent3>
      <a:accent4>
        <a:srgbClr val="757070"/>
      </a:accent4>
      <a:accent5>
        <a:srgbClr val="3A3838"/>
      </a:accent5>
      <a:accent6>
        <a:srgbClr val="171616"/>
      </a:accent6>
      <a:hlink>
        <a:srgbClr val="9D2235"/>
      </a:hlink>
      <a:folHlink>
        <a:srgbClr val="7570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 Template" id="{76715A4A-2D55-A64B-9750-95D94241AE2E}" vid="{E3310986-3E5B-6B43-B000-0DA9EBDAE114}"/>
    </a:ext>
  </a:extLst>
</a:theme>
</file>

<file path=ppt/theme/theme3.xml><?xml version="1.0" encoding="utf-8"?>
<a:theme xmlns:a="http://schemas.openxmlformats.org/drawingml/2006/main" name="Section Dividers">
  <a:themeElements>
    <a:clrScheme name="UASYS - Cardinal">
      <a:dk1>
        <a:srgbClr val="3D3A3A"/>
      </a:dk1>
      <a:lt1>
        <a:sysClr val="window" lastClr="FFFFFF"/>
      </a:lt1>
      <a:dk2>
        <a:srgbClr val="9D2235"/>
      </a:dk2>
      <a:lt2>
        <a:srgbClr val="FFFFFF"/>
      </a:lt2>
      <a:accent1>
        <a:srgbClr val="E7E6E6"/>
      </a:accent1>
      <a:accent2>
        <a:srgbClr val="D0CECE"/>
      </a:accent2>
      <a:accent3>
        <a:srgbClr val="AEABAB"/>
      </a:accent3>
      <a:accent4>
        <a:srgbClr val="757070"/>
      </a:accent4>
      <a:accent5>
        <a:srgbClr val="3A3838"/>
      </a:accent5>
      <a:accent6>
        <a:srgbClr val="171616"/>
      </a:accent6>
      <a:hlink>
        <a:srgbClr val="9D2235"/>
      </a:hlink>
      <a:folHlink>
        <a:srgbClr val="7570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 Template" id="{76715A4A-2D55-A64B-9750-95D94241AE2E}" vid="{E3310986-3E5B-6B43-B000-0DA9EBDAE114}"/>
    </a:ext>
  </a:extLst>
</a:theme>
</file>

<file path=ppt/theme/theme4.xml><?xml version="1.0" encoding="utf-8"?>
<a:theme xmlns:a="http://schemas.openxmlformats.org/drawingml/2006/main" name="Content">
  <a:themeElements>
    <a:clrScheme name="Custom 1">
      <a:dk1>
        <a:srgbClr val="3A3838"/>
      </a:dk1>
      <a:lt1>
        <a:srgbClr val="FFFFFF"/>
      </a:lt1>
      <a:dk2>
        <a:srgbClr val="9D2235"/>
      </a:dk2>
      <a:lt2>
        <a:srgbClr val="3A3838"/>
      </a:lt2>
      <a:accent1>
        <a:srgbClr val="009999"/>
      </a:accent1>
      <a:accent2>
        <a:srgbClr val="009999"/>
      </a:accent2>
      <a:accent3>
        <a:srgbClr val="FFC000"/>
      </a:accent3>
      <a:accent4>
        <a:srgbClr val="FFC000"/>
      </a:accent4>
      <a:accent5>
        <a:srgbClr val="3A3838"/>
      </a:accent5>
      <a:accent6>
        <a:srgbClr val="171616"/>
      </a:accent6>
      <a:hlink>
        <a:srgbClr val="9D2235"/>
      </a:hlink>
      <a:folHlink>
        <a:srgbClr val="757070"/>
      </a:folHlink>
    </a:clrScheme>
    <a:fontScheme name="UASYS - 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 Template" id="{76715A4A-2D55-A64B-9750-95D94241AE2E}" vid="{E3310986-3E5B-6B43-B000-0DA9EBDAE114}"/>
    </a:ext>
  </a:extLst>
</a:theme>
</file>

<file path=ppt/theme/theme5.xml><?xml version="1.0" encoding="utf-8"?>
<a:theme xmlns:a="http://schemas.openxmlformats.org/drawingml/2006/main" name="Q and A">
  <a:themeElements>
    <a:clrScheme name="UASYS - Cardinal">
      <a:dk1>
        <a:srgbClr val="3D3A3A"/>
      </a:dk1>
      <a:lt1>
        <a:sysClr val="window" lastClr="FFFFFF"/>
      </a:lt1>
      <a:dk2>
        <a:srgbClr val="9D2235"/>
      </a:dk2>
      <a:lt2>
        <a:srgbClr val="FFFFFF"/>
      </a:lt2>
      <a:accent1>
        <a:srgbClr val="E7E6E6"/>
      </a:accent1>
      <a:accent2>
        <a:srgbClr val="D0CECE"/>
      </a:accent2>
      <a:accent3>
        <a:srgbClr val="AEABAB"/>
      </a:accent3>
      <a:accent4>
        <a:srgbClr val="757070"/>
      </a:accent4>
      <a:accent5>
        <a:srgbClr val="3A3838"/>
      </a:accent5>
      <a:accent6>
        <a:srgbClr val="171616"/>
      </a:accent6>
      <a:hlink>
        <a:srgbClr val="9D2235"/>
      </a:hlink>
      <a:folHlink>
        <a:srgbClr val="7570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 Template" id="{76715A4A-2D55-A64B-9750-95D94241AE2E}" vid="{E3310986-3E5B-6B43-B000-0DA9EBDAE114}"/>
    </a:ext>
  </a:extLst>
</a:theme>
</file>

<file path=ppt/theme/theme6.xml><?xml version="1.0" encoding="utf-8"?>
<a:theme xmlns:a="http://schemas.openxmlformats.org/drawingml/2006/main" name="Next Steps">
  <a:themeElements>
    <a:clrScheme name="UASYS - Cardinal">
      <a:dk1>
        <a:srgbClr val="3D3A3A"/>
      </a:dk1>
      <a:lt1>
        <a:sysClr val="window" lastClr="FFFFFF"/>
      </a:lt1>
      <a:dk2>
        <a:srgbClr val="9D2235"/>
      </a:dk2>
      <a:lt2>
        <a:srgbClr val="FFFFFF"/>
      </a:lt2>
      <a:accent1>
        <a:srgbClr val="E7E6E6"/>
      </a:accent1>
      <a:accent2>
        <a:srgbClr val="D0CECE"/>
      </a:accent2>
      <a:accent3>
        <a:srgbClr val="AEABAB"/>
      </a:accent3>
      <a:accent4>
        <a:srgbClr val="757070"/>
      </a:accent4>
      <a:accent5>
        <a:srgbClr val="3A3838"/>
      </a:accent5>
      <a:accent6>
        <a:srgbClr val="171616"/>
      </a:accent6>
      <a:hlink>
        <a:srgbClr val="9D2235"/>
      </a:hlink>
      <a:folHlink>
        <a:srgbClr val="7570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 Template" id="{76715A4A-2D55-A64B-9750-95D94241AE2E}" vid="{E3310986-3E5B-6B43-B000-0DA9EBDAE11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1CCCC96681B84C8105A0BE6B50C72A" ma:contentTypeVersion="7" ma:contentTypeDescription="Create a new document." ma:contentTypeScope="" ma:versionID="d574a6a6c640700d4e90b6c7c05bd562">
  <xsd:schema xmlns:xsd="http://www.w3.org/2001/XMLSchema" xmlns:xs="http://www.w3.org/2001/XMLSchema" xmlns:p="http://schemas.microsoft.com/office/2006/metadata/properties" xmlns:ns2="5b732692-d0f8-47cc-8533-abe7509fdaeb" xmlns:ns3="7778ced4-cced-41fa-8f56-6825724c9a34" targetNamespace="http://schemas.microsoft.com/office/2006/metadata/properties" ma:root="true" ma:fieldsID="e84365780279680c2bf63cc6fb5dcd9a" ns2:_="" ns3:_="">
    <xsd:import namespace="5b732692-d0f8-47cc-8533-abe7509fdaeb"/>
    <xsd:import namespace="7778ced4-cced-41fa-8f56-6825724c9a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32692-d0f8-47cc-8533-abe7509fda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78ced4-cced-41fa-8f56-6825724c9a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3FABA6-F7E3-4B44-8C12-4B30A8F9EFAA}">
  <ds:schemaRefs>
    <ds:schemaRef ds:uri="http://schemas.microsoft.com/sharepoint/v3/contenttype/forms"/>
  </ds:schemaRefs>
</ds:datastoreItem>
</file>

<file path=customXml/itemProps2.xml><?xml version="1.0" encoding="utf-8"?>
<ds:datastoreItem xmlns:ds="http://schemas.openxmlformats.org/officeDocument/2006/customXml" ds:itemID="{18AE2EC5-40AE-4FFB-B6D1-B2E8E60C9BA8}">
  <ds:schemaRefs>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5b732692-d0f8-47cc-8533-abe7509fdaeb"/>
    <ds:schemaRef ds:uri="http://purl.org/dc/dcmitype/"/>
  </ds:schemaRefs>
</ds:datastoreItem>
</file>

<file path=customXml/itemProps3.xml><?xml version="1.0" encoding="utf-8"?>
<ds:datastoreItem xmlns:ds="http://schemas.openxmlformats.org/officeDocument/2006/customXml" ds:itemID="{9D4F402B-EFBA-4A02-AD8C-FA5CB6F798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732692-d0f8-47cc-8533-abe7509fdaeb"/>
    <ds:schemaRef ds:uri="7778ced4-cced-41fa-8f56-6825724c9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Project Template</Template>
  <TotalTime>378</TotalTime>
  <Words>1565</Words>
  <Application>Microsoft Office PowerPoint</Application>
  <PresentationFormat>Widescreen</PresentationFormat>
  <Paragraphs>152</Paragraphs>
  <Slides>21</Slides>
  <Notes>15</Notes>
  <HiddenSlides>0</HiddenSlides>
  <MMClips>1</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21</vt:i4>
      </vt:variant>
    </vt:vector>
  </HeadingPairs>
  <TitlesOfParts>
    <vt:vector size="36" baseType="lpstr">
      <vt:lpstr>Microsoft YaHei</vt:lpstr>
      <vt:lpstr>Microsoft YaHei Light</vt:lpstr>
      <vt:lpstr>Arial</vt:lpstr>
      <vt:lpstr>Calibri</vt:lpstr>
      <vt:lpstr>Century Schoolbook</vt:lpstr>
      <vt:lpstr>Segoe UI</vt:lpstr>
      <vt:lpstr>Segoe UI Black</vt:lpstr>
      <vt:lpstr>Segoe UI Historic</vt:lpstr>
      <vt:lpstr>Wingdings</vt:lpstr>
      <vt:lpstr>Title and End Slides</vt:lpstr>
      <vt:lpstr>Agenda Slides</vt:lpstr>
      <vt:lpstr>Section Dividers</vt:lpstr>
      <vt:lpstr>Content</vt:lpstr>
      <vt:lpstr>Q and A</vt:lpstr>
      <vt:lpstr>Next Steps</vt:lpstr>
      <vt:lpstr>PowerPoint Presentation</vt:lpstr>
      <vt:lpstr>What is Project One?</vt:lpstr>
      <vt:lpstr>What’s the difference between Project One, ERP, and Workday?</vt:lpstr>
      <vt:lpstr>One System, One Solution </vt:lpstr>
      <vt:lpstr>Functional Scope</vt:lpstr>
      <vt:lpstr>PowerPoint Presentation</vt:lpstr>
      <vt:lpstr>Timeline and Cohorts</vt:lpstr>
      <vt:lpstr>Key Institution Touchpoints</vt:lpstr>
      <vt:lpstr>Key Institution Touchpoints</vt:lpstr>
      <vt:lpstr>Project One Infographic</vt:lpstr>
      <vt:lpstr>Institutional Representatives </vt:lpstr>
      <vt:lpstr>Things We Know:</vt:lpstr>
      <vt:lpstr>Example of An Employee’s Home Page:</vt:lpstr>
      <vt:lpstr>Example of a Manager’s Dashboard Capability:</vt:lpstr>
      <vt:lpstr>Example of Supervisory Organization:</vt:lpstr>
      <vt:lpstr>Next Steps</vt:lpstr>
      <vt:lpstr>Next Steps</vt:lpstr>
      <vt:lpstr>What can you do?</vt:lpstr>
      <vt:lpstr>Learn More About Project One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One PowerPoint Template</dc:title>
  <dc:creator>Cameron, Sarah (US - Detroit)</dc:creator>
  <cp:lastModifiedBy>Jeffie L. Thomas</cp:lastModifiedBy>
  <cp:revision>35</cp:revision>
  <dcterms:created xsi:type="dcterms:W3CDTF">2018-08-06T18:49:37Z</dcterms:created>
  <dcterms:modified xsi:type="dcterms:W3CDTF">2019-11-19T03:29:02Z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0x010100061CCCC96681B84C8105A0BE6B50C72A</vt:lpwstr>
  </property>
</Properties>
</file>